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sldIdLst>
    <p:sldId id="258" r:id="rId3"/>
    <p:sldId id="437" r:id="rId4"/>
    <p:sldId id="438" r:id="rId5"/>
    <p:sldId id="444" r:id="rId6"/>
    <p:sldId id="440" r:id="rId7"/>
    <p:sldId id="436" r:id="rId8"/>
    <p:sldId id="424" r:id="rId9"/>
    <p:sldId id="44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B4317-E48B-A797-E9CC-80C037E87CAC}" name="Arabella White" initials="AW" userId="S::Arabella.White@fss.scot::7752cac6-1c6a-4844-9182-57517583470a" providerId="AD"/>
  <p188:author id="{BFFE9C20-0030-C369-AACD-9C87DCB2FB6E}" name="Ioana Negrea" initials="IN" userId="S::Ioana.Negrea@fss.scot::4eefd6e1-b46f-45ab-a2d2-7d75df83c32f" providerId="AD"/>
  <p188:author id="{172B5BEF-3B97-63B3-08CA-720D7CC1BC8A}" name="Andrew Kirkcaldy" initials="AK" userId="S::Andrew.Kirkcaldy@fss.scot::b9953dd2-016c-4bc9-9fa2-b1f08f72e1d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2448C-D97D-4BAB-9EEA-78B675552FB5}" v="2" dt="2026-06-01T12:41:27.600"/>
    <p1510:client id="{8C0BBE47-2D32-4D3E-8D22-3C173EDDBBC0}" v="54" dt="2026-06-01T10:34:20.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67" autoAdjust="0"/>
  </p:normalViewPr>
  <p:slideViewPr>
    <p:cSldViewPr snapToGrid="0">
      <p:cViewPr varScale="1">
        <p:scale>
          <a:sx n="99" d="100"/>
          <a:sy n="99" d="100"/>
        </p:scale>
        <p:origin x="108"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1.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Diaz Galvan" userId="407a57af-df3e-4458-b467-814790c6d610" providerId="ADAL" clId="{D6A124E8-32CD-4762-90D5-06BC7C1D7691}"/>
    <pc:docChg chg="undo custSel modSld sldOrd">
      <pc:chgData name="Miriam Diaz Galvan" userId="407a57af-df3e-4458-b467-814790c6d610" providerId="ADAL" clId="{D6A124E8-32CD-4762-90D5-06BC7C1D7691}" dt="2026-06-01T10:34:20.720" v="165" actId="13244"/>
      <pc:docMkLst>
        <pc:docMk/>
      </pc:docMkLst>
      <pc:sldChg chg="modSp">
        <pc:chgData name="Miriam Diaz Galvan" userId="407a57af-df3e-4458-b467-814790c6d610" providerId="ADAL" clId="{D6A124E8-32CD-4762-90D5-06BC7C1D7691}" dt="2026-06-01T09:59:41.133" v="113" actId="962"/>
        <pc:sldMkLst>
          <pc:docMk/>
          <pc:sldMk cId="972878423" sldId="258"/>
        </pc:sldMkLst>
        <pc:picChg chg="mod">
          <ac:chgData name="Miriam Diaz Galvan" userId="407a57af-df3e-4458-b467-814790c6d610" providerId="ADAL" clId="{D6A124E8-32CD-4762-90D5-06BC7C1D7691}" dt="2026-06-01T09:59:41.133" v="113" actId="962"/>
          <ac:picMkLst>
            <pc:docMk/>
            <pc:sldMk cId="972878423" sldId="258"/>
            <ac:picMk id="9" creationId="{81800293-3F27-E748-8C64-487885F71FE5}"/>
          </ac:picMkLst>
        </pc:picChg>
      </pc:sldChg>
      <pc:sldChg chg="modSp mod">
        <pc:chgData name="Miriam Diaz Galvan" userId="407a57af-df3e-4458-b467-814790c6d610" providerId="ADAL" clId="{D6A124E8-32CD-4762-90D5-06BC7C1D7691}" dt="2026-06-01T10:32:33.507" v="155" actId="962"/>
        <pc:sldMkLst>
          <pc:docMk/>
          <pc:sldMk cId="3675315417" sldId="424"/>
        </pc:sldMkLst>
        <pc:spChg chg="mod">
          <ac:chgData name="Miriam Diaz Galvan" userId="407a57af-df3e-4458-b467-814790c6d610" providerId="ADAL" clId="{D6A124E8-32CD-4762-90D5-06BC7C1D7691}" dt="2026-06-01T09:57:01.352" v="110" actId="33553"/>
          <ac:spMkLst>
            <pc:docMk/>
            <pc:sldMk cId="3675315417" sldId="424"/>
            <ac:spMk id="4" creationId="{F0133509-2264-8C09-18A3-C26C47339900}"/>
          </ac:spMkLst>
        </pc:spChg>
        <pc:spChg chg="mod">
          <ac:chgData name="Miriam Diaz Galvan" userId="407a57af-df3e-4458-b467-814790c6d610" providerId="ADAL" clId="{D6A124E8-32CD-4762-90D5-06BC7C1D7691}" dt="2026-05-27T11:42:06.595" v="40" actId="20577"/>
          <ac:spMkLst>
            <pc:docMk/>
            <pc:sldMk cId="3675315417" sldId="424"/>
            <ac:spMk id="6" creationId="{D7929404-070E-FF78-1D69-C97A3CD4F940}"/>
          </ac:spMkLst>
        </pc:spChg>
        <pc:spChg chg="mod">
          <ac:chgData name="Miriam Diaz Galvan" userId="407a57af-df3e-4458-b467-814790c6d610" providerId="ADAL" clId="{D6A124E8-32CD-4762-90D5-06BC7C1D7691}" dt="2026-06-01T10:31:21.326" v="121" actId="962"/>
          <ac:spMkLst>
            <pc:docMk/>
            <pc:sldMk cId="3675315417" sldId="424"/>
            <ac:spMk id="7" creationId="{DFB00FFA-62EA-3628-C5F7-39FE2642F135}"/>
          </ac:spMkLst>
        </pc:spChg>
        <pc:spChg chg="mod">
          <ac:chgData name="Miriam Diaz Galvan" userId="407a57af-df3e-4458-b467-814790c6d610" providerId="ADAL" clId="{D6A124E8-32CD-4762-90D5-06BC7C1D7691}" dt="2026-06-01T10:31:56.426" v="123" actId="962"/>
          <ac:spMkLst>
            <pc:docMk/>
            <pc:sldMk cId="3675315417" sldId="424"/>
            <ac:spMk id="8" creationId="{FACE1E4F-2C77-22CB-EFBE-BCD7E07309EB}"/>
          </ac:spMkLst>
        </pc:spChg>
        <pc:spChg chg="mod">
          <ac:chgData name="Miriam Diaz Galvan" userId="407a57af-df3e-4458-b467-814790c6d610" providerId="ADAL" clId="{D6A124E8-32CD-4762-90D5-06BC7C1D7691}" dt="2026-06-01T10:31:59.277" v="125" actId="962"/>
          <ac:spMkLst>
            <pc:docMk/>
            <pc:sldMk cId="3675315417" sldId="424"/>
            <ac:spMk id="9" creationId="{ECC47581-3102-3369-DAFB-714E4FFD0ADA}"/>
          </ac:spMkLst>
        </pc:spChg>
        <pc:spChg chg="mod">
          <ac:chgData name="Miriam Diaz Galvan" userId="407a57af-df3e-4458-b467-814790c6d610" providerId="ADAL" clId="{D6A124E8-32CD-4762-90D5-06BC7C1D7691}" dt="2026-05-27T11:41:59.716" v="10" actId="20577"/>
          <ac:spMkLst>
            <pc:docMk/>
            <pc:sldMk cId="3675315417" sldId="424"/>
            <ac:spMk id="10" creationId="{96E34797-D078-72BA-307C-B12C75F7833D}"/>
          </ac:spMkLst>
        </pc:spChg>
        <pc:spChg chg="mod">
          <ac:chgData name="Miriam Diaz Galvan" userId="407a57af-df3e-4458-b467-814790c6d610" providerId="ADAL" clId="{D6A124E8-32CD-4762-90D5-06BC7C1D7691}" dt="2026-05-27T11:42:03.851" v="28" actId="20577"/>
          <ac:spMkLst>
            <pc:docMk/>
            <pc:sldMk cId="3675315417" sldId="424"/>
            <ac:spMk id="11" creationId="{D29AC5CD-02B3-074C-473F-881A843783D8}"/>
          </ac:spMkLst>
        </pc:spChg>
        <pc:spChg chg="mod">
          <ac:chgData name="Miriam Diaz Galvan" userId="407a57af-df3e-4458-b467-814790c6d610" providerId="ADAL" clId="{D6A124E8-32CD-4762-90D5-06BC7C1D7691}" dt="2026-05-27T11:42:10.106" v="41" actId="20577"/>
          <ac:spMkLst>
            <pc:docMk/>
            <pc:sldMk cId="3675315417" sldId="424"/>
            <ac:spMk id="37" creationId="{3EA021D7-C2E5-1FA3-E788-DB59DD7B4723}"/>
          </ac:spMkLst>
        </pc:spChg>
        <pc:spChg chg="mod">
          <ac:chgData name="Miriam Diaz Galvan" userId="407a57af-df3e-4458-b467-814790c6d610" providerId="ADAL" clId="{D6A124E8-32CD-4762-90D5-06BC7C1D7691}" dt="2026-05-27T11:42:12.573" v="42" actId="20577"/>
          <ac:spMkLst>
            <pc:docMk/>
            <pc:sldMk cId="3675315417" sldId="424"/>
            <ac:spMk id="51" creationId="{D0A45313-0A5B-F0C3-EC3E-3EB63D910937}"/>
          </ac:spMkLst>
        </pc:spChg>
        <pc:spChg chg="mod">
          <ac:chgData name="Miriam Diaz Galvan" userId="407a57af-df3e-4458-b467-814790c6d610" providerId="ADAL" clId="{D6A124E8-32CD-4762-90D5-06BC7C1D7691}" dt="2026-05-27T11:42:16.582" v="43" actId="20577"/>
          <ac:spMkLst>
            <pc:docMk/>
            <pc:sldMk cId="3675315417" sldId="424"/>
            <ac:spMk id="62" creationId="{ADFE0124-2BD4-F3A0-6E01-B4CC66959948}"/>
          </ac:spMkLst>
        </pc:spChg>
        <pc:spChg chg="mod">
          <ac:chgData name="Miriam Diaz Galvan" userId="407a57af-df3e-4458-b467-814790c6d610" providerId="ADAL" clId="{D6A124E8-32CD-4762-90D5-06BC7C1D7691}" dt="2026-05-27T11:44:49.142" v="86" actId="20577"/>
          <ac:spMkLst>
            <pc:docMk/>
            <pc:sldMk cId="3675315417" sldId="424"/>
            <ac:spMk id="65" creationId="{BF89C637-63CB-ACA4-9717-49A2609F9370}"/>
          </ac:spMkLst>
        </pc:spChg>
        <pc:spChg chg="mod">
          <ac:chgData name="Miriam Diaz Galvan" userId="407a57af-df3e-4458-b467-814790c6d610" providerId="ADAL" clId="{D6A124E8-32CD-4762-90D5-06BC7C1D7691}" dt="2026-05-27T11:44:46.415" v="85" actId="20577"/>
          <ac:spMkLst>
            <pc:docMk/>
            <pc:sldMk cId="3675315417" sldId="424"/>
            <ac:spMk id="66" creationId="{C8F68DA6-3AA7-36FE-638B-FD848CF823E4}"/>
          </ac:spMkLst>
        </pc:spChg>
        <pc:spChg chg="mod">
          <ac:chgData name="Miriam Diaz Galvan" userId="407a57af-df3e-4458-b467-814790c6d610" providerId="ADAL" clId="{D6A124E8-32CD-4762-90D5-06BC7C1D7691}" dt="2026-05-27T11:44:41.256" v="79" actId="20577"/>
          <ac:spMkLst>
            <pc:docMk/>
            <pc:sldMk cId="3675315417" sldId="424"/>
            <ac:spMk id="67" creationId="{451A058F-E071-9769-07A3-63A361CFA042}"/>
          </ac:spMkLst>
        </pc:spChg>
        <pc:spChg chg="mod">
          <ac:chgData name="Miriam Diaz Galvan" userId="407a57af-df3e-4458-b467-814790c6d610" providerId="ADAL" clId="{D6A124E8-32CD-4762-90D5-06BC7C1D7691}" dt="2026-05-27T11:44:37.193" v="73" actId="20577"/>
          <ac:spMkLst>
            <pc:docMk/>
            <pc:sldMk cId="3675315417" sldId="424"/>
            <ac:spMk id="68" creationId="{9AAA895C-BB20-8668-70AD-32FD6E4F29A5}"/>
          </ac:spMkLst>
        </pc:spChg>
        <pc:spChg chg="mod">
          <ac:chgData name="Miriam Diaz Galvan" userId="407a57af-df3e-4458-b467-814790c6d610" providerId="ADAL" clId="{D6A124E8-32CD-4762-90D5-06BC7C1D7691}" dt="2026-05-27T11:44:30.113" v="71" actId="20577"/>
          <ac:spMkLst>
            <pc:docMk/>
            <pc:sldMk cId="3675315417" sldId="424"/>
            <ac:spMk id="69" creationId="{BAD0B97E-B827-2DF3-4E12-DF2D8C6092D6}"/>
          </ac:spMkLst>
        </pc:spChg>
        <pc:spChg chg="mod">
          <ac:chgData name="Miriam Diaz Galvan" userId="407a57af-df3e-4458-b467-814790c6d610" providerId="ADAL" clId="{D6A124E8-32CD-4762-90D5-06BC7C1D7691}" dt="2026-05-27T11:44:27.891" v="70" actId="20577"/>
          <ac:spMkLst>
            <pc:docMk/>
            <pc:sldMk cId="3675315417" sldId="424"/>
            <ac:spMk id="70" creationId="{934A4AC6-088C-A54B-00F3-A18E75584111}"/>
          </ac:spMkLst>
        </pc:spChg>
        <pc:spChg chg="mod">
          <ac:chgData name="Miriam Diaz Galvan" userId="407a57af-df3e-4458-b467-814790c6d610" providerId="ADAL" clId="{D6A124E8-32CD-4762-90D5-06BC7C1D7691}" dt="2026-05-27T11:43:49.320" v="45" actId="20577"/>
          <ac:spMkLst>
            <pc:docMk/>
            <pc:sldMk cId="3675315417" sldId="424"/>
            <ac:spMk id="96" creationId="{3A1CDE6B-08E8-1DAC-6882-8D75CFC17E03}"/>
          </ac:spMkLst>
        </pc:spChg>
        <pc:spChg chg="mod">
          <ac:chgData name="Miriam Diaz Galvan" userId="407a57af-df3e-4458-b467-814790c6d610" providerId="ADAL" clId="{D6A124E8-32CD-4762-90D5-06BC7C1D7691}" dt="2026-05-27T11:44:14.103" v="67" actId="20577"/>
          <ac:spMkLst>
            <pc:docMk/>
            <pc:sldMk cId="3675315417" sldId="424"/>
            <ac:spMk id="97" creationId="{AFCFA1C5-D3A2-20E6-FB93-F58E23B17F48}"/>
          </ac:spMkLst>
        </pc:spChg>
        <pc:spChg chg="mod">
          <ac:chgData name="Miriam Diaz Galvan" userId="407a57af-df3e-4458-b467-814790c6d610" providerId="ADAL" clId="{D6A124E8-32CD-4762-90D5-06BC7C1D7691}" dt="2026-05-27T11:44:19.790" v="69" actId="20577"/>
          <ac:spMkLst>
            <pc:docMk/>
            <pc:sldMk cId="3675315417" sldId="424"/>
            <ac:spMk id="98" creationId="{7D69283E-14BC-83D4-DA71-534E79280C15}"/>
          </ac:spMkLst>
        </pc:spChg>
        <pc:cxnChg chg="mod">
          <ac:chgData name="Miriam Diaz Galvan" userId="407a57af-df3e-4458-b467-814790c6d610" providerId="ADAL" clId="{D6A124E8-32CD-4762-90D5-06BC7C1D7691}" dt="2026-06-01T10:32:01.418" v="127" actId="962"/>
          <ac:cxnSpMkLst>
            <pc:docMk/>
            <pc:sldMk cId="3675315417" sldId="424"/>
            <ac:cxnSpMk id="23" creationId="{4E98875A-762B-14EE-2ED5-36013E375430}"/>
          </ac:cxnSpMkLst>
        </pc:cxnChg>
        <pc:cxnChg chg="mod">
          <ac:chgData name="Miriam Diaz Galvan" userId="407a57af-df3e-4458-b467-814790c6d610" providerId="ADAL" clId="{D6A124E8-32CD-4762-90D5-06BC7C1D7691}" dt="2026-06-01T10:32:04.096" v="129" actId="962"/>
          <ac:cxnSpMkLst>
            <pc:docMk/>
            <pc:sldMk cId="3675315417" sldId="424"/>
            <ac:cxnSpMk id="26" creationId="{08AE093A-977E-6307-C8BF-EE886CFCE358}"/>
          </ac:cxnSpMkLst>
        </pc:cxnChg>
        <pc:cxnChg chg="mod">
          <ac:chgData name="Miriam Diaz Galvan" userId="407a57af-df3e-4458-b467-814790c6d610" providerId="ADAL" clId="{D6A124E8-32CD-4762-90D5-06BC7C1D7691}" dt="2026-06-01T10:32:06.189" v="131" actId="962"/>
          <ac:cxnSpMkLst>
            <pc:docMk/>
            <pc:sldMk cId="3675315417" sldId="424"/>
            <ac:cxnSpMk id="29" creationId="{A205D47B-5AC3-DA9F-57A9-5B83ECF22899}"/>
          </ac:cxnSpMkLst>
        </pc:cxnChg>
        <pc:cxnChg chg="mod">
          <ac:chgData name="Miriam Diaz Galvan" userId="407a57af-df3e-4458-b467-814790c6d610" providerId="ADAL" clId="{D6A124E8-32CD-4762-90D5-06BC7C1D7691}" dt="2026-06-01T10:32:08.139" v="133" actId="962"/>
          <ac:cxnSpMkLst>
            <pc:docMk/>
            <pc:sldMk cId="3675315417" sldId="424"/>
            <ac:cxnSpMk id="53" creationId="{396CF556-A08D-3651-CFA5-59AA86FE0AB4}"/>
          </ac:cxnSpMkLst>
        </pc:cxnChg>
        <pc:cxnChg chg="mod">
          <ac:chgData name="Miriam Diaz Galvan" userId="407a57af-df3e-4458-b467-814790c6d610" providerId="ADAL" clId="{D6A124E8-32CD-4762-90D5-06BC7C1D7691}" dt="2026-06-01T10:32:10.643" v="135" actId="962"/>
          <ac:cxnSpMkLst>
            <pc:docMk/>
            <pc:sldMk cId="3675315417" sldId="424"/>
            <ac:cxnSpMk id="60" creationId="{204C9A7B-604F-BDC8-96B2-CBE78DC166A1}"/>
          </ac:cxnSpMkLst>
        </pc:cxnChg>
        <pc:cxnChg chg="mod">
          <ac:chgData name="Miriam Diaz Galvan" userId="407a57af-df3e-4458-b467-814790c6d610" providerId="ADAL" clId="{D6A124E8-32CD-4762-90D5-06BC7C1D7691}" dt="2026-06-01T10:32:13.262" v="137" actId="962"/>
          <ac:cxnSpMkLst>
            <pc:docMk/>
            <pc:sldMk cId="3675315417" sldId="424"/>
            <ac:cxnSpMk id="72" creationId="{88F81838-B85F-AA04-5C62-4AF9D4EBFD8B}"/>
          </ac:cxnSpMkLst>
        </pc:cxnChg>
        <pc:cxnChg chg="mod">
          <ac:chgData name="Miriam Diaz Galvan" userId="407a57af-df3e-4458-b467-814790c6d610" providerId="ADAL" clId="{D6A124E8-32CD-4762-90D5-06BC7C1D7691}" dt="2026-06-01T10:32:15.233" v="139" actId="962"/>
          <ac:cxnSpMkLst>
            <pc:docMk/>
            <pc:sldMk cId="3675315417" sldId="424"/>
            <ac:cxnSpMk id="75" creationId="{4B3F251E-CA42-FE9A-778C-40D9F4942798}"/>
          </ac:cxnSpMkLst>
        </pc:cxnChg>
        <pc:cxnChg chg="mod">
          <ac:chgData name="Miriam Diaz Galvan" userId="407a57af-df3e-4458-b467-814790c6d610" providerId="ADAL" clId="{D6A124E8-32CD-4762-90D5-06BC7C1D7691}" dt="2026-06-01T10:32:18.278" v="141" actId="962"/>
          <ac:cxnSpMkLst>
            <pc:docMk/>
            <pc:sldMk cId="3675315417" sldId="424"/>
            <ac:cxnSpMk id="80" creationId="{3F221571-7E9C-E197-BE46-C9AFE29FB87D}"/>
          </ac:cxnSpMkLst>
        </pc:cxnChg>
        <pc:cxnChg chg="mod">
          <ac:chgData name="Miriam Diaz Galvan" userId="407a57af-df3e-4458-b467-814790c6d610" providerId="ADAL" clId="{D6A124E8-32CD-4762-90D5-06BC7C1D7691}" dt="2026-06-01T10:32:20.312" v="143" actId="962"/>
          <ac:cxnSpMkLst>
            <pc:docMk/>
            <pc:sldMk cId="3675315417" sldId="424"/>
            <ac:cxnSpMk id="84" creationId="{36506B1E-E369-C366-E999-404987687798}"/>
          </ac:cxnSpMkLst>
        </pc:cxnChg>
        <pc:cxnChg chg="mod">
          <ac:chgData name="Miriam Diaz Galvan" userId="407a57af-df3e-4458-b467-814790c6d610" providerId="ADAL" clId="{D6A124E8-32CD-4762-90D5-06BC7C1D7691}" dt="2026-06-01T10:32:23.053" v="145" actId="962"/>
          <ac:cxnSpMkLst>
            <pc:docMk/>
            <pc:sldMk cId="3675315417" sldId="424"/>
            <ac:cxnSpMk id="89" creationId="{B7534BD3-D118-7240-CC98-5CB329437AAE}"/>
          </ac:cxnSpMkLst>
        </pc:cxnChg>
        <pc:cxnChg chg="mod">
          <ac:chgData name="Miriam Diaz Galvan" userId="407a57af-df3e-4458-b467-814790c6d610" providerId="ADAL" clId="{D6A124E8-32CD-4762-90D5-06BC7C1D7691}" dt="2026-06-01T10:32:24.980" v="147" actId="962"/>
          <ac:cxnSpMkLst>
            <pc:docMk/>
            <pc:sldMk cId="3675315417" sldId="424"/>
            <ac:cxnSpMk id="92" creationId="{3A044D9A-5930-8A16-234D-B3E4F2341DBE}"/>
          </ac:cxnSpMkLst>
        </pc:cxnChg>
        <pc:cxnChg chg="mod">
          <ac:chgData name="Miriam Diaz Galvan" userId="407a57af-df3e-4458-b467-814790c6d610" providerId="ADAL" clId="{D6A124E8-32CD-4762-90D5-06BC7C1D7691}" dt="2026-06-01T10:32:26.746" v="149" actId="962"/>
          <ac:cxnSpMkLst>
            <pc:docMk/>
            <pc:sldMk cId="3675315417" sldId="424"/>
            <ac:cxnSpMk id="103" creationId="{C1CE6792-8D81-AD8C-B530-A77A20BD5820}"/>
          </ac:cxnSpMkLst>
        </pc:cxnChg>
        <pc:cxnChg chg="mod">
          <ac:chgData name="Miriam Diaz Galvan" userId="407a57af-df3e-4458-b467-814790c6d610" providerId="ADAL" clId="{D6A124E8-32CD-4762-90D5-06BC7C1D7691}" dt="2026-06-01T10:32:29.234" v="151" actId="962"/>
          <ac:cxnSpMkLst>
            <pc:docMk/>
            <pc:sldMk cId="3675315417" sldId="424"/>
            <ac:cxnSpMk id="108" creationId="{A46BE6AE-2FC2-0F43-31C7-CD4BDAC7D3F6}"/>
          </ac:cxnSpMkLst>
        </pc:cxnChg>
        <pc:cxnChg chg="mod">
          <ac:chgData name="Miriam Diaz Galvan" userId="407a57af-df3e-4458-b467-814790c6d610" providerId="ADAL" clId="{D6A124E8-32CD-4762-90D5-06BC7C1D7691}" dt="2026-06-01T10:32:31.458" v="153" actId="962"/>
          <ac:cxnSpMkLst>
            <pc:docMk/>
            <pc:sldMk cId="3675315417" sldId="424"/>
            <ac:cxnSpMk id="111" creationId="{E3DC532F-5628-2165-0FC6-395260CD50D2}"/>
          </ac:cxnSpMkLst>
        </pc:cxnChg>
        <pc:cxnChg chg="mod">
          <ac:chgData name="Miriam Diaz Galvan" userId="407a57af-df3e-4458-b467-814790c6d610" providerId="ADAL" clId="{D6A124E8-32CD-4762-90D5-06BC7C1D7691}" dt="2026-06-01T10:32:33.507" v="155" actId="962"/>
          <ac:cxnSpMkLst>
            <pc:docMk/>
            <pc:sldMk cId="3675315417" sldId="424"/>
            <ac:cxnSpMk id="122" creationId="{E0DF46C6-EBDC-0ABF-D6FE-13BDCF5A6BC0}"/>
          </ac:cxnSpMkLst>
        </pc:cxnChg>
      </pc:sldChg>
      <pc:sldChg chg="addSp delSp modSp mod ord">
        <pc:chgData name="Miriam Diaz Galvan" userId="407a57af-df3e-4458-b467-814790c6d610" providerId="ADAL" clId="{D6A124E8-32CD-4762-90D5-06BC7C1D7691}" dt="2026-06-01T10:01:52.836" v="119" actId="962"/>
        <pc:sldMkLst>
          <pc:docMk/>
          <pc:sldMk cId="2779320548" sldId="436"/>
        </pc:sldMkLst>
        <pc:spChg chg="mod">
          <ac:chgData name="Miriam Diaz Galvan" userId="407a57af-df3e-4458-b467-814790c6d610" providerId="ADAL" clId="{D6A124E8-32CD-4762-90D5-06BC7C1D7691}" dt="2026-06-01T09:56:58.187" v="109" actId="33553"/>
          <ac:spMkLst>
            <pc:docMk/>
            <pc:sldMk cId="2779320548" sldId="436"/>
            <ac:spMk id="5" creationId="{9863CF66-6EA9-3463-F23D-E4B879C5A441}"/>
          </ac:spMkLst>
        </pc:spChg>
        <pc:picChg chg="add del mod">
          <ac:chgData name="Miriam Diaz Galvan" userId="407a57af-df3e-4458-b467-814790c6d610" providerId="ADAL" clId="{D6A124E8-32CD-4762-90D5-06BC7C1D7691}" dt="2026-06-01T10:01:36.128" v="117" actId="962"/>
          <ac:picMkLst>
            <pc:docMk/>
            <pc:sldMk cId="2779320548" sldId="436"/>
            <ac:picMk id="3" creationId="{CCA8FB84-ECBC-FB88-90BF-D69F6C82912F}"/>
          </ac:picMkLst>
        </pc:picChg>
        <pc:picChg chg="mod">
          <ac:chgData name="Miriam Diaz Galvan" userId="407a57af-df3e-4458-b467-814790c6d610" providerId="ADAL" clId="{D6A124E8-32CD-4762-90D5-06BC7C1D7691}" dt="2026-06-01T10:01:52.836" v="119" actId="962"/>
          <ac:picMkLst>
            <pc:docMk/>
            <pc:sldMk cId="2779320548" sldId="436"/>
            <ac:picMk id="22" creationId="{37DC2E4D-5CFB-77C4-AD66-4E62A77E654B}"/>
          </ac:picMkLst>
        </pc:picChg>
      </pc:sldChg>
      <pc:sldChg chg="modSp mod">
        <pc:chgData name="Miriam Diaz Galvan" userId="407a57af-df3e-4458-b467-814790c6d610" providerId="ADAL" clId="{D6A124E8-32CD-4762-90D5-06BC7C1D7691}" dt="2026-06-01T10:34:20.720" v="165" actId="13244"/>
        <pc:sldMkLst>
          <pc:docMk/>
          <pc:sldMk cId="3670067897" sldId="437"/>
        </pc:sldMkLst>
        <pc:spChg chg="mod">
          <ac:chgData name="Miriam Diaz Galvan" userId="407a57af-df3e-4458-b467-814790c6d610" providerId="ADAL" clId="{D6A124E8-32CD-4762-90D5-06BC7C1D7691}" dt="2026-06-01T09:56:44.824" v="105" actId="33553"/>
          <ac:spMkLst>
            <pc:docMk/>
            <pc:sldMk cId="3670067897" sldId="437"/>
            <ac:spMk id="5" creationId="{9863CF66-6EA9-3463-F23D-E4B879C5A441}"/>
          </ac:spMkLst>
        </pc:spChg>
        <pc:spChg chg="mod">
          <ac:chgData name="Miriam Diaz Galvan" userId="407a57af-df3e-4458-b467-814790c6d610" providerId="ADAL" clId="{D6A124E8-32CD-4762-90D5-06BC7C1D7691}" dt="2026-06-01T10:33:45.272" v="163"/>
          <ac:spMkLst>
            <pc:docMk/>
            <pc:sldMk cId="3670067897" sldId="437"/>
            <ac:spMk id="6" creationId="{F3C5B4C7-8B95-A871-EC5A-8D917E44C172}"/>
          </ac:spMkLst>
        </pc:spChg>
        <pc:spChg chg="mod">
          <ac:chgData name="Miriam Diaz Galvan" userId="407a57af-df3e-4458-b467-814790c6d610" providerId="ADAL" clId="{D6A124E8-32CD-4762-90D5-06BC7C1D7691}" dt="2026-06-01T10:34:20.720" v="165" actId="13244"/>
          <ac:spMkLst>
            <pc:docMk/>
            <pc:sldMk cId="3670067897" sldId="437"/>
            <ac:spMk id="7" creationId="{4230C89E-9D35-F858-91C3-F5665A0FE5F7}"/>
          </ac:spMkLst>
        </pc:spChg>
      </pc:sldChg>
      <pc:sldChg chg="modSp mod">
        <pc:chgData name="Miriam Diaz Galvan" userId="407a57af-df3e-4458-b467-814790c6d610" providerId="ADAL" clId="{D6A124E8-32CD-4762-90D5-06BC7C1D7691}" dt="2026-06-01T09:56:49.102" v="106" actId="33553"/>
        <pc:sldMkLst>
          <pc:docMk/>
          <pc:sldMk cId="3668874546" sldId="438"/>
        </pc:sldMkLst>
        <pc:spChg chg="mod">
          <ac:chgData name="Miriam Diaz Galvan" userId="407a57af-df3e-4458-b467-814790c6d610" providerId="ADAL" clId="{D6A124E8-32CD-4762-90D5-06BC7C1D7691}" dt="2026-06-01T09:56:49.102" v="106" actId="33553"/>
          <ac:spMkLst>
            <pc:docMk/>
            <pc:sldMk cId="3668874546" sldId="438"/>
            <ac:spMk id="5" creationId="{9863CF66-6EA9-3463-F23D-E4B879C5A441}"/>
          </ac:spMkLst>
        </pc:spChg>
      </pc:sldChg>
      <pc:sldChg chg="modSp mod">
        <pc:chgData name="Miriam Diaz Galvan" userId="407a57af-df3e-4458-b467-814790c6d610" providerId="ADAL" clId="{D6A124E8-32CD-4762-90D5-06BC7C1D7691}" dt="2026-06-01T09:56:55.365" v="108" actId="33553"/>
        <pc:sldMkLst>
          <pc:docMk/>
          <pc:sldMk cId="2343344747" sldId="440"/>
        </pc:sldMkLst>
        <pc:spChg chg="mod">
          <ac:chgData name="Miriam Diaz Galvan" userId="407a57af-df3e-4458-b467-814790c6d610" providerId="ADAL" clId="{D6A124E8-32CD-4762-90D5-06BC7C1D7691}" dt="2026-06-01T09:56:55.365" v="108" actId="33553"/>
          <ac:spMkLst>
            <pc:docMk/>
            <pc:sldMk cId="2343344747" sldId="440"/>
            <ac:spMk id="5" creationId="{9863CF66-6EA9-3463-F23D-E4B879C5A441}"/>
          </ac:spMkLst>
        </pc:spChg>
      </pc:sldChg>
      <pc:sldChg chg="modSp mod">
        <pc:chgData name="Miriam Diaz Galvan" userId="407a57af-df3e-4458-b467-814790c6d610" providerId="ADAL" clId="{D6A124E8-32CD-4762-90D5-06BC7C1D7691}" dt="2026-06-01T09:57:02.910" v="111" actId="33553"/>
        <pc:sldMkLst>
          <pc:docMk/>
          <pc:sldMk cId="2534778202" sldId="443"/>
        </pc:sldMkLst>
        <pc:spChg chg="mod">
          <ac:chgData name="Miriam Diaz Galvan" userId="407a57af-df3e-4458-b467-814790c6d610" providerId="ADAL" clId="{D6A124E8-32CD-4762-90D5-06BC7C1D7691}" dt="2026-06-01T09:57:02.910" v="111" actId="33553"/>
          <ac:spMkLst>
            <pc:docMk/>
            <pc:sldMk cId="2534778202" sldId="443"/>
            <ac:spMk id="2" creationId="{24E8DE4D-3056-C11A-A3A6-C0D0CC83E485}"/>
          </ac:spMkLst>
        </pc:spChg>
      </pc:sldChg>
      <pc:sldChg chg="modSp mod">
        <pc:chgData name="Miriam Diaz Galvan" userId="407a57af-df3e-4458-b467-814790c6d610" providerId="ADAL" clId="{D6A124E8-32CD-4762-90D5-06BC7C1D7691}" dt="2026-06-01T10:32:57.979" v="160" actId="20577"/>
        <pc:sldMkLst>
          <pc:docMk/>
          <pc:sldMk cId="3708248625" sldId="444"/>
        </pc:sldMkLst>
        <pc:spChg chg="mod">
          <ac:chgData name="Miriam Diaz Galvan" userId="407a57af-df3e-4458-b467-814790c6d610" providerId="ADAL" clId="{D6A124E8-32CD-4762-90D5-06BC7C1D7691}" dt="2026-06-01T10:32:57.979" v="160" actId="20577"/>
          <ac:spMkLst>
            <pc:docMk/>
            <pc:sldMk cId="3708248625" sldId="444"/>
            <ac:spMk id="5" creationId="{9863CF66-6EA9-3463-F23D-E4B879C5A441}"/>
          </ac:spMkLst>
        </pc:spChg>
        <pc:graphicFrameChg chg="mod">
          <ac:chgData name="Miriam Diaz Galvan" userId="407a57af-df3e-4458-b467-814790c6d610" providerId="ADAL" clId="{D6A124E8-32CD-4762-90D5-06BC7C1D7691}" dt="2026-06-01T09:59:56.502" v="115" actId="962"/>
          <ac:graphicFrameMkLst>
            <pc:docMk/>
            <pc:sldMk cId="3708248625" sldId="444"/>
            <ac:graphicFrameMk id="3" creationId="{A523BA1A-1B90-049D-237B-B65A488B5A85}"/>
          </ac:graphicFrameMkLst>
        </pc:graphicFrameChg>
      </pc:sldChg>
    </pc:docChg>
  </pc:docChgLst>
  <pc:docChgLst>
    <pc:chgData name="Linda Jamieson" userId="82d65fc6-342a-4981-8234-03df37f8649d" providerId="ADAL" clId="{3DA5AFE2-355D-4F7B-9ACA-88FE651130B0}"/>
    <pc:docChg chg="undo custSel modSld">
      <pc:chgData name="Linda Jamieson" userId="82d65fc6-342a-4981-8234-03df37f8649d" providerId="ADAL" clId="{3DA5AFE2-355D-4F7B-9ACA-88FE651130B0}" dt="2026-06-01T12:43:06.744" v="39" actId="1036"/>
      <pc:docMkLst>
        <pc:docMk/>
      </pc:docMkLst>
      <pc:sldChg chg="modSp mod">
        <pc:chgData name="Linda Jamieson" userId="82d65fc6-342a-4981-8234-03df37f8649d" providerId="ADAL" clId="{3DA5AFE2-355D-4F7B-9ACA-88FE651130B0}" dt="2026-06-01T12:43:06.744" v="39" actId="1036"/>
        <pc:sldMkLst>
          <pc:docMk/>
          <pc:sldMk cId="3675315417" sldId="424"/>
        </pc:sldMkLst>
        <pc:cxnChg chg="mod">
          <ac:chgData name="Linda Jamieson" userId="82d65fc6-342a-4981-8234-03df37f8649d" providerId="ADAL" clId="{3DA5AFE2-355D-4F7B-9ACA-88FE651130B0}" dt="2026-06-01T12:43:06.744" v="39" actId="1036"/>
          <ac:cxnSpMkLst>
            <pc:docMk/>
            <pc:sldMk cId="3675315417" sldId="424"/>
            <ac:cxnSpMk id="29" creationId="{A205D47B-5AC3-DA9F-57A9-5B83ECF22899}"/>
          </ac:cxnSpMkLst>
        </pc:cxnChg>
      </pc:sldChg>
      <pc:sldChg chg="modSp mod">
        <pc:chgData name="Linda Jamieson" userId="82d65fc6-342a-4981-8234-03df37f8649d" providerId="ADAL" clId="{3DA5AFE2-355D-4F7B-9ACA-88FE651130B0}" dt="2026-06-01T12:42:20.239" v="36"/>
        <pc:sldMkLst>
          <pc:docMk/>
          <pc:sldMk cId="2779320548" sldId="436"/>
        </pc:sldMkLst>
        <pc:spChg chg="ord">
          <ac:chgData name="Linda Jamieson" userId="82d65fc6-342a-4981-8234-03df37f8649d" providerId="ADAL" clId="{3DA5AFE2-355D-4F7B-9ACA-88FE651130B0}" dt="2026-06-01T12:42:13.353" v="32"/>
          <ac:spMkLst>
            <pc:docMk/>
            <pc:sldMk cId="2779320548" sldId="436"/>
            <ac:spMk id="5" creationId="{9863CF66-6EA9-3463-F23D-E4B879C5A441}"/>
          </ac:spMkLst>
        </pc:spChg>
        <pc:picChg chg="ord">
          <ac:chgData name="Linda Jamieson" userId="82d65fc6-342a-4981-8234-03df37f8649d" providerId="ADAL" clId="{3DA5AFE2-355D-4F7B-9ACA-88FE651130B0}" dt="2026-06-01T12:42:17.935" v="34"/>
          <ac:picMkLst>
            <pc:docMk/>
            <pc:sldMk cId="2779320548" sldId="436"/>
            <ac:picMk id="3" creationId="{CCA8FB84-ECBC-FB88-90BF-D69F6C82912F}"/>
          </ac:picMkLst>
        </pc:picChg>
        <pc:picChg chg="ord">
          <ac:chgData name="Linda Jamieson" userId="82d65fc6-342a-4981-8234-03df37f8649d" providerId="ADAL" clId="{3DA5AFE2-355D-4F7B-9ACA-88FE651130B0}" dt="2026-06-01T12:42:20.239" v="36"/>
          <ac:picMkLst>
            <pc:docMk/>
            <pc:sldMk cId="2779320548" sldId="436"/>
            <ac:picMk id="22" creationId="{37DC2E4D-5CFB-77C4-AD66-4E62A77E654B}"/>
          </ac:picMkLst>
        </pc:picChg>
      </pc:sldChg>
      <pc:sldChg chg="addSp delSp modSp mod">
        <pc:chgData name="Linda Jamieson" userId="82d65fc6-342a-4981-8234-03df37f8649d" providerId="ADAL" clId="{3DA5AFE2-355D-4F7B-9ACA-88FE651130B0}" dt="2026-06-01T12:41:02.642" v="12"/>
        <pc:sldMkLst>
          <pc:docMk/>
          <pc:sldMk cId="3670067897" sldId="437"/>
        </pc:sldMkLst>
        <pc:spChg chg="ord">
          <ac:chgData name="Linda Jamieson" userId="82d65fc6-342a-4981-8234-03df37f8649d" providerId="ADAL" clId="{3DA5AFE2-355D-4F7B-9ACA-88FE651130B0}" dt="2026-06-01T12:40:30.790" v="3"/>
          <ac:spMkLst>
            <pc:docMk/>
            <pc:sldMk cId="3670067897" sldId="437"/>
            <ac:spMk id="2" creationId="{1FFADF34-DF6F-A68E-AD5A-2DB54A019249}"/>
          </ac:spMkLst>
        </pc:spChg>
        <pc:spChg chg="ord">
          <ac:chgData name="Linda Jamieson" userId="82d65fc6-342a-4981-8234-03df37f8649d" providerId="ADAL" clId="{3DA5AFE2-355D-4F7B-9ACA-88FE651130B0}" dt="2026-06-01T12:40:27.153" v="2"/>
          <ac:spMkLst>
            <pc:docMk/>
            <pc:sldMk cId="3670067897" sldId="437"/>
            <ac:spMk id="5" creationId="{9863CF66-6EA9-3463-F23D-E4B879C5A441}"/>
          </ac:spMkLst>
        </pc:spChg>
        <pc:spChg chg="add del mod ord">
          <ac:chgData name="Linda Jamieson" userId="82d65fc6-342a-4981-8234-03df37f8649d" providerId="ADAL" clId="{3DA5AFE2-355D-4F7B-9ACA-88FE651130B0}" dt="2026-06-01T12:41:02.642" v="12"/>
          <ac:spMkLst>
            <pc:docMk/>
            <pc:sldMk cId="3670067897" sldId="437"/>
            <ac:spMk id="6" creationId="{F3C5B4C7-8B95-A871-EC5A-8D917E44C172}"/>
          </ac:spMkLst>
        </pc:spChg>
        <pc:spChg chg="add del ord">
          <ac:chgData name="Linda Jamieson" userId="82d65fc6-342a-4981-8234-03df37f8649d" providerId="ADAL" clId="{3DA5AFE2-355D-4F7B-9ACA-88FE651130B0}" dt="2026-06-01T12:40:57.151" v="10" actId="478"/>
          <ac:spMkLst>
            <pc:docMk/>
            <pc:sldMk cId="3670067897" sldId="437"/>
            <ac:spMk id="7" creationId="{4230C89E-9D35-F858-91C3-F5665A0FE5F7}"/>
          </ac:spMkLst>
        </pc:spChg>
      </pc:sldChg>
      <pc:sldChg chg="modSp mod">
        <pc:chgData name="Linda Jamieson" userId="82d65fc6-342a-4981-8234-03df37f8649d" providerId="ADAL" clId="{3DA5AFE2-355D-4F7B-9ACA-88FE651130B0}" dt="2026-06-01T12:41:27.599" v="18"/>
        <pc:sldMkLst>
          <pc:docMk/>
          <pc:sldMk cId="3668874546" sldId="438"/>
        </pc:sldMkLst>
        <pc:spChg chg="ord">
          <ac:chgData name="Linda Jamieson" userId="82d65fc6-342a-4981-8234-03df37f8649d" providerId="ADAL" clId="{3DA5AFE2-355D-4F7B-9ACA-88FE651130B0}" dt="2026-06-01T12:41:24.278" v="16"/>
          <ac:spMkLst>
            <pc:docMk/>
            <pc:sldMk cId="3668874546" sldId="438"/>
            <ac:spMk id="2" creationId="{44DD27D1-5357-1801-0BC9-D9082EC306C9}"/>
          </ac:spMkLst>
        </pc:spChg>
        <pc:spChg chg="ord">
          <ac:chgData name="Linda Jamieson" userId="82d65fc6-342a-4981-8234-03df37f8649d" providerId="ADAL" clId="{3DA5AFE2-355D-4F7B-9ACA-88FE651130B0}" dt="2026-06-01T12:41:21.039" v="14"/>
          <ac:spMkLst>
            <pc:docMk/>
            <pc:sldMk cId="3668874546" sldId="438"/>
            <ac:spMk id="5" creationId="{9863CF66-6EA9-3463-F23D-E4B879C5A441}"/>
          </ac:spMkLst>
        </pc:spChg>
        <pc:picChg chg="mod">
          <ac:chgData name="Linda Jamieson" userId="82d65fc6-342a-4981-8234-03df37f8649d" providerId="ADAL" clId="{3DA5AFE2-355D-4F7B-9ACA-88FE651130B0}" dt="2026-06-01T12:41:27.599" v="18"/>
          <ac:picMkLst>
            <pc:docMk/>
            <pc:sldMk cId="3668874546" sldId="438"/>
            <ac:picMk id="1026" creationId="{AC6A5057-B281-1C4A-D42D-9017A1D4A7F4}"/>
          </ac:picMkLst>
        </pc:picChg>
      </pc:sldChg>
      <pc:sldChg chg="modSp mod">
        <pc:chgData name="Linda Jamieson" userId="82d65fc6-342a-4981-8234-03df37f8649d" providerId="ADAL" clId="{3DA5AFE2-355D-4F7B-9ACA-88FE651130B0}" dt="2026-06-01T12:42:08.816" v="30"/>
        <pc:sldMkLst>
          <pc:docMk/>
          <pc:sldMk cId="2343344747" sldId="440"/>
        </pc:sldMkLst>
        <pc:spChg chg="ord">
          <ac:chgData name="Linda Jamieson" userId="82d65fc6-342a-4981-8234-03df37f8649d" providerId="ADAL" clId="{3DA5AFE2-355D-4F7B-9ACA-88FE651130B0}" dt="2026-06-01T12:42:08.816" v="30"/>
          <ac:spMkLst>
            <pc:docMk/>
            <pc:sldMk cId="2343344747" sldId="440"/>
            <ac:spMk id="5" creationId="{9863CF66-6EA9-3463-F23D-E4B879C5A441}"/>
          </ac:spMkLst>
        </pc:spChg>
      </pc:sldChg>
      <pc:sldChg chg="modSp mod">
        <pc:chgData name="Linda Jamieson" userId="82d65fc6-342a-4981-8234-03df37f8649d" providerId="ADAL" clId="{3DA5AFE2-355D-4F7B-9ACA-88FE651130B0}" dt="2026-06-01T12:41:56.071" v="28"/>
        <pc:sldMkLst>
          <pc:docMk/>
          <pc:sldMk cId="3708248625" sldId="444"/>
        </pc:sldMkLst>
        <pc:spChg chg="ord">
          <ac:chgData name="Linda Jamieson" userId="82d65fc6-342a-4981-8234-03df37f8649d" providerId="ADAL" clId="{3DA5AFE2-355D-4F7B-9ACA-88FE651130B0}" dt="2026-06-01T12:41:45.736" v="22"/>
          <ac:spMkLst>
            <pc:docMk/>
            <pc:sldMk cId="3708248625" sldId="444"/>
            <ac:spMk id="2" creationId="{44DD27D1-5357-1801-0BC9-D9082EC306C9}"/>
          </ac:spMkLst>
        </pc:spChg>
        <pc:spChg chg="ord">
          <ac:chgData name="Linda Jamieson" userId="82d65fc6-342a-4981-8234-03df37f8649d" providerId="ADAL" clId="{3DA5AFE2-355D-4F7B-9ACA-88FE651130B0}" dt="2026-06-01T12:41:43.023" v="20"/>
          <ac:spMkLst>
            <pc:docMk/>
            <pc:sldMk cId="3708248625" sldId="444"/>
            <ac:spMk id="5" creationId="{9863CF66-6EA9-3463-F23D-E4B879C5A441}"/>
          </ac:spMkLst>
        </pc:spChg>
        <pc:spChg chg="ord">
          <ac:chgData name="Linda Jamieson" userId="82d65fc6-342a-4981-8234-03df37f8649d" providerId="ADAL" clId="{3DA5AFE2-355D-4F7B-9ACA-88FE651130B0}" dt="2026-06-01T12:41:49.594" v="24"/>
          <ac:spMkLst>
            <pc:docMk/>
            <pc:sldMk cId="3708248625" sldId="444"/>
            <ac:spMk id="6" creationId="{F3C5B4C7-8B95-A871-EC5A-8D917E44C172}"/>
          </ac:spMkLst>
        </pc:spChg>
        <pc:spChg chg="ord">
          <ac:chgData name="Linda Jamieson" userId="82d65fc6-342a-4981-8234-03df37f8649d" providerId="ADAL" clId="{3DA5AFE2-355D-4F7B-9ACA-88FE651130B0}" dt="2026-06-01T12:41:52.447" v="26"/>
          <ac:spMkLst>
            <pc:docMk/>
            <pc:sldMk cId="3708248625" sldId="444"/>
            <ac:spMk id="7" creationId="{4230C89E-9D35-F858-91C3-F5665A0FE5F7}"/>
          </ac:spMkLst>
        </pc:spChg>
        <pc:graphicFrameChg chg="ord">
          <ac:chgData name="Linda Jamieson" userId="82d65fc6-342a-4981-8234-03df37f8649d" providerId="ADAL" clId="{3DA5AFE2-355D-4F7B-9ACA-88FE651130B0}" dt="2026-06-01T12:41:56.071" v="28"/>
          <ac:graphicFrameMkLst>
            <pc:docMk/>
            <pc:sldMk cId="3708248625" sldId="444"/>
            <ac:graphicFrameMk id="3" creationId="{A523BA1A-1B90-049D-237B-B65A488B5A8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F3ABB-5033-4B72-8305-33BF61ADDE23}" type="datetimeFigureOut">
              <a:rPr lang="en-GB" smtClean="0"/>
              <a:t>01/06/2026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68F58-D41F-4C7D-B7F5-51A901362FD4}" type="slidenum">
              <a:rPr lang="en-GB" smtClean="0"/>
              <a:t>‹#›</a:t>
            </a:fld>
            <a:endParaRPr lang="en-GB"/>
          </a:p>
        </p:txBody>
      </p:sp>
    </p:spTree>
    <p:extLst>
      <p:ext uri="{BB962C8B-B14F-4D97-AF65-F5344CB8AC3E}">
        <p14:creationId xmlns:p14="http://schemas.microsoft.com/office/powerpoint/2010/main" val="297413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Job description for the role of Official Veterinarian</a:t>
            </a:r>
            <a:endParaRPr lang="en-GB"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A map of Scotland showing the locations of the target premises for location of the OV posts – please come prepared to discuss your preferred location options</a:t>
            </a:r>
            <a:endParaRPr lang="en-GB"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Details of the operations structure within FSS and how the structure links to the support and service to our staff and teams in the field</a:t>
            </a:r>
            <a:endParaRPr lang="en-GB"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Information on the key benefits and reward systems that FSS operate as part of Scottish Government terms and conditions</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ED68F58-D41F-4C7D-B7F5-51A901362FD4}" type="slidenum">
              <a:rPr lang="en-GB" smtClean="0"/>
              <a:t>1</a:t>
            </a:fld>
            <a:endParaRPr lang="en-GB"/>
          </a:p>
        </p:txBody>
      </p:sp>
    </p:spTree>
    <p:extLst>
      <p:ext uri="{BB962C8B-B14F-4D97-AF65-F5344CB8AC3E}">
        <p14:creationId xmlns:p14="http://schemas.microsoft.com/office/powerpoint/2010/main" val="13102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Details of the operations structure within FSS and how the structure links to the support and service to our staff and teams in the field</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ED68F58-D41F-4C7D-B7F5-51A901362FD4}" type="slidenum">
              <a:rPr lang="en-GB" smtClean="0"/>
              <a:t>5</a:t>
            </a:fld>
            <a:endParaRPr lang="en-GB"/>
          </a:p>
        </p:txBody>
      </p:sp>
    </p:spTree>
    <p:extLst>
      <p:ext uri="{BB962C8B-B14F-4D97-AF65-F5344CB8AC3E}">
        <p14:creationId xmlns:p14="http://schemas.microsoft.com/office/powerpoint/2010/main" val="413196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D68F58-D41F-4C7D-B7F5-51A901362FD4}" type="slidenum">
              <a:rPr lang="en-GB" smtClean="0"/>
              <a:t>7</a:t>
            </a:fld>
            <a:endParaRPr lang="en-GB"/>
          </a:p>
        </p:txBody>
      </p:sp>
    </p:spTree>
    <p:extLst>
      <p:ext uri="{BB962C8B-B14F-4D97-AF65-F5344CB8AC3E}">
        <p14:creationId xmlns:p14="http://schemas.microsoft.com/office/powerpoint/2010/main" val="374051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Information on the key benefits and reward systems that FSS operate as part of Scottish Government terms and conditions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ED68F58-D41F-4C7D-B7F5-51A901362FD4}" type="slidenum">
              <a:rPr lang="en-GB" smtClean="0"/>
              <a:t>8</a:t>
            </a:fld>
            <a:endParaRPr lang="en-GB"/>
          </a:p>
        </p:txBody>
      </p:sp>
    </p:spTree>
    <p:extLst>
      <p:ext uri="{BB962C8B-B14F-4D97-AF65-F5344CB8AC3E}">
        <p14:creationId xmlns:p14="http://schemas.microsoft.com/office/powerpoint/2010/main" val="11670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4931-6928-E680-7865-4271414ECA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07E146D-F10A-C485-1F0B-9D5CB3080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18E5C7-D119-D5C7-E8AE-1DF93BD49353}"/>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5" name="Footer Placeholder 4">
            <a:extLst>
              <a:ext uri="{FF2B5EF4-FFF2-40B4-BE49-F238E27FC236}">
                <a16:creationId xmlns:a16="http://schemas.microsoft.com/office/drawing/2014/main" id="{DCD63BDE-CE9D-5AF3-B867-8847ABC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9D139A-B5C2-D8AE-BE3A-BAA20E147E56}"/>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30371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245E-F87F-1337-69B0-038216A2729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4E0B2B9-1EE7-0E9F-5FEF-F5D40C7166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8D8110-18DC-71FF-7CDB-79163554DCAC}"/>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5" name="Footer Placeholder 4">
            <a:extLst>
              <a:ext uri="{FF2B5EF4-FFF2-40B4-BE49-F238E27FC236}">
                <a16:creationId xmlns:a16="http://schemas.microsoft.com/office/drawing/2014/main" id="{2C6A6C10-083A-A145-831E-F49042CBAD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0980A5-BED3-08FE-21BD-94D5CD620FDE}"/>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390793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19A64-FAA7-001F-F402-5CCCDD0B909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3D3F0C3-C627-AEBE-ED2C-4D6AFD753B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DCF54A2-C534-A27B-92FC-10F30CCC19F6}"/>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5" name="Footer Placeholder 4">
            <a:extLst>
              <a:ext uri="{FF2B5EF4-FFF2-40B4-BE49-F238E27FC236}">
                <a16:creationId xmlns:a16="http://schemas.microsoft.com/office/drawing/2014/main" id="{7DA3848C-1AF6-651E-E2F0-BF5BAD9B8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758162-EBD7-332A-05C2-943A23CD1AFF}"/>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38616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p:nvSpPr>
        <p:spPr>
          <a:xfrm>
            <a:off x="0" y="0"/>
            <a:ext cx="12193200" cy="6858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537298" y="4054196"/>
            <a:ext cx="4066781" cy="727122"/>
          </a:xfrm>
        </p:spPr>
        <p:txBody>
          <a:bodyPr wrap="square" lIns="0" tIns="0" rIns="0" bIns="0">
            <a:spAutoFit/>
          </a:bodyPr>
          <a:lstStyle>
            <a:lvl1pPr algn="l">
              <a:defRPr sz="2363" baseline="0">
                <a:solidFill>
                  <a:schemeClr val="bg1"/>
                </a:solidFill>
                <a:latin typeface="Arial Black" panose="020B0604020202020204" pitchFamily="34" charset="0"/>
              </a:defRPr>
            </a:lvl1pPr>
          </a:lstStyle>
          <a:p>
            <a:r>
              <a:rPr lang="en-GB" dirty="0"/>
              <a:t>Presentation</a:t>
            </a:r>
            <a:br>
              <a:rPr lang="en-GB" dirty="0"/>
            </a:br>
            <a:r>
              <a:rPr lang="en-GB" dirty="0"/>
              <a:t>Title</a:t>
            </a:r>
            <a:endParaRPr lang="en-US" dirty="0"/>
          </a:p>
        </p:txBody>
      </p:sp>
      <p:sp>
        <p:nvSpPr>
          <p:cNvPr id="3" name="Content Placeholder 2"/>
          <p:cNvSpPr>
            <a:spLocks noGrp="1"/>
          </p:cNvSpPr>
          <p:nvPr>
            <p:ph idx="1" hasCustomPrompt="1"/>
          </p:nvPr>
        </p:nvSpPr>
        <p:spPr>
          <a:xfrm>
            <a:off x="549229" y="6021849"/>
            <a:ext cx="3388281" cy="155812"/>
          </a:xfrm>
        </p:spPr>
        <p:txBody>
          <a:bodyPr lIns="0" tIns="0" rIns="0" bIns="0">
            <a:spAutoFit/>
          </a:bodyPr>
          <a:lstStyle>
            <a:lvl1pPr marL="0" indent="0">
              <a:buFontTx/>
              <a:buNone/>
              <a:defRPr sz="1013"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dirty="0"/>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p:nvPicPr>
        <p:blipFill rotWithShape="1">
          <a:blip>
            <a:extLst>
              <a:ext uri="{96DAC541-7B7A-43D3-8B79-37D633B846F1}">
                <asvg:svgBlip xmlns:asvg="http://schemas.microsoft.com/office/drawing/2016/SVG/main" r:embed="rId2"/>
              </a:ext>
            </a:extLst>
          </a:blip>
          <a:srcRect l="8113" t="4564"/>
          <a:stretch/>
        </p:blipFill>
        <p:spPr>
          <a:xfrm>
            <a:off x="10" y="6"/>
            <a:ext cx="3806727" cy="2761172"/>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056" y="6302627"/>
            <a:ext cx="6352844" cy="265457"/>
          </a:xfrm>
        </p:spPr>
        <p:txBody>
          <a:bodyPr wrap="square" lIns="0">
            <a:spAutoFit/>
          </a:bodyPr>
          <a:lstStyle>
            <a:lvl1pPr marL="0" indent="0">
              <a:buFontTx/>
              <a:buNone/>
              <a:defRPr sz="1125" baseline="0">
                <a:solidFill>
                  <a:schemeClr val="bg1"/>
                </a:solidFill>
                <a:latin typeface="Arial" panose="020B0604020202020204" pitchFamily="34" charset="0"/>
              </a:defRPr>
            </a:lvl1pPr>
          </a:lstStyle>
          <a:p>
            <a:pPr lvl="0"/>
            <a:r>
              <a:rPr lang="en-GB" dirty="0"/>
              <a:t>Author:</a:t>
            </a:r>
            <a:endParaRPr lang="en-US" dirty="0"/>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5881" y="-602444"/>
            <a:ext cx="7958608" cy="5979514"/>
          </a:xfrm>
          <a:prstGeom prst="ellipse">
            <a:avLst/>
          </a:prstGeom>
          <a:solidFill>
            <a:srgbClr val="3F2A56"/>
          </a:solidFill>
          <a:ln w="28575">
            <a:noFill/>
          </a:ln>
        </p:spPr>
        <p:txBody>
          <a:bodyPr anchor="ctr" anchorCtr="0">
            <a:noAutofit/>
          </a:bodyPr>
          <a:lstStyle>
            <a:lvl1pPr marL="0" indent="0" algn="ctr">
              <a:buFontTx/>
              <a:buNone/>
              <a:defRPr sz="563" b="1" i="0">
                <a:latin typeface="Arial" panose="020B0604020202020204" pitchFamily="34" charset="0"/>
                <a:cs typeface="Arial" panose="020B0604020202020204" pitchFamily="34" charset="0"/>
              </a:defRPr>
            </a:lvl1pPr>
          </a:lstStyle>
          <a:p>
            <a:r>
              <a:rPr lang="en-GB"/>
              <a:t>Click icon to add picture</a:t>
            </a:r>
            <a:endParaRPr lang="en-US" dirty="0"/>
          </a:p>
        </p:txBody>
      </p:sp>
    </p:spTree>
    <p:extLst>
      <p:ext uri="{BB962C8B-B14F-4D97-AF65-F5344CB8AC3E}">
        <p14:creationId xmlns:p14="http://schemas.microsoft.com/office/powerpoint/2010/main" val="917223235"/>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545" y="6356357"/>
            <a:ext cx="3907865" cy="365125"/>
          </a:xfrm>
        </p:spPr>
        <p:txBody>
          <a:bodyPr/>
          <a:lstStyle>
            <a:lvl1pPr>
              <a:defRPr sz="900">
                <a:latin typeface="Arial" panose="020B0604020202020204" pitchFamily="34" charset="0"/>
                <a:cs typeface="Arial" panose="020B0604020202020204" pitchFamily="34" charset="0"/>
              </a:defRPr>
            </a:lvl1pPr>
          </a:lstStyle>
          <a:p>
            <a:r>
              <a:rPr lang="en-GB"/>
              <a:t>Greg Bowie FOC </a:t>
            </a:r>
          </a:p>
        </p:txBody>
      </p:sp>
      <p:sp>
        <p:nvSpPr>
          <p:cNvPr id="4" name="Slide Number Placeholder 3"/>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14C6EC0E-0FFE-4A31-AC45-496AF133AFC1}" type="slidenum">
              <a:rPr lang="en-GB" smtClean="0"/>
              <a:t>‹#›</a:t>
            </a:fld>
            <a:endParaRPr lang="en-GB"/>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p:nvPicPr>
        <p:blipFill>
          <a:blip r:embed="rId2"/>
          <a:stretch>
            <a:fillRect/>
          </a:stretch>
        </p:blipFill>
        <p:spPr>
          <a:xfrm>
            <a:off x="452230" y="338965"/>
            <a:ext cx="2399987" cy="494348"/>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329" y="1220326"/>
            <a:ext cx="6496872" cy="403957"/>
          </a:xfrm>
        </p:spPr>
        <p:txBody>
          <a:bodyPr wrap="square" lIns="0">
            <a:spAutoFit/>
          </a:bodyPr>
          <a:lstStyle>
            <a:lvl1pPr marL="0" indent="0">
              <a:buFontTx/>
              <a:buNone/>
              <a:defRPr sz="2025" baseline="0">
                <a:solidFill>
                  <a:srgbClr val="009CBD"/>
                </a:solidFill>
                <a:latin typeface="Arial Black" panose="020B0604020202020204" pitchFamily="34" charset="0"/>
              </a:defRPr>
            </a:lvl1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p:nvCxnSpPr>
        <p:spPr>
          <a:xfrm>
            <a:off x="562536" y="6242797"/>
            <a:ext cx="11066930"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p:nvPicPr>
        <p:blipFill>
          <a:blip r:embed="rId3"/>
          <a:stretch>
            <a:fillRect/>
          </a:stretch>
        </p:blipFill>
        <p:spPr>
          <a:xfrm>
            <a:off x="7902054" y="564500"/>
            <a:ext cx="3796552" cy="1068705"/>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00" y="2306639"/>
            <a:ext cx="11091863" cy="3795988"/>
          </a:xfrm>
        </p:spPr>
        <p:txBody>
          <a:bodyPr/>
          <a:lstStyle>
            <a:lvl1pPr>
              <a:buFontTx/>
              <a:buNone/>
              <a:defRPr sz="1200">
                <a:latin typeface="Arial" panose="020B0604020202020204" pitchFamily="34" charset="0"/>
                <a:cs typeface="Arial" panose="020B0604020202020204" pitchFamily="34" charset="0"/>
              </a:defRPr>
            </a:lvl1pPr>
            <a:lvl2pPr>
              <a:buFont typeface="Arial" panose="020B0604020202020204" pitchFamily="34" charset="0"/>
              <a:buChar char="•"/>
              <a:defRPr sz="1125">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7055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86FA-DE52-D3A9-1396-4422358B8C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225C991-11FD-CF3B-0A04-8B845ADFC2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9B4AF3-DB43-3498-9690-E3B3181E4CA4}"/>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5" name="Footer Placeholder 4">
            <a:extLst>
              <a:ext uri="{FF2B5EF4-FFF2-40B4-BE49-F238E27FC236}">
                <a16:creationId xmlns:a16="http://schemas.microsoft.com/office/drawing/2014/main" id="{C0E15B2A-A1B9-29BB-4984-4DC4B95A62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821E7-A886-FD73-706F-6F7572D99C59}"/>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261166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9C05-E8FC-3069-E5AA-5B6B0EA9746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DD5F29B-85AA-31C1-1DCA-CB27D6703B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774C7B-3C9D-5179-83BD-EBC91F4C5BDE}"/>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5" name="Footer Placeholder 4">
            <a:extLst>
              <a:ext uri="{FF2B5EF4-FFF2-40B4-BE49-F238E27FC236}">
                <a16:creationId xmlns:a16="http://schemas.microsoft.com/office/drawing/2014/main" id="{47E9A67F-4174-A774-4FBC-6D5805D1B7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1CAC5A-1C1A-CE1B-116D-EE83BC082982}"/>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284434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8962-9EA6-80F4-2139-3CF610C5D7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5A179C7-92DD-D285-8C15-3FC392F059A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AA56BC-8E40-70B2-372E-21D6BE5941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516C527-7585-060E-185B-3AF21B8D4EEA}"/>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6" name="Footer Placeholder 5">
            <a:extLst>
              <a:ext uri="{FF2B5EF4-FFF2-40B4-BE49-F238E27FC236}">
                <a16:creationId xmlns:a16="http://schemas.microsoft.com/office/drawing/2014/main" id="{C027FFF9-7FB2-0F1A-5210-4530E82DA1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2763D0-AEFF-AA7B-56F6-7E3CDACCA77B}"/>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360168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E466-2903-27CA-27E1-A92EC3B96CD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EFEB30C-38EC-AC63-F2F2-33D6C539C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69573B-126A-8926-CA94-C9D67B2BD4B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6C30906-BEF8-FFE5-A0CB-840E6891E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F23C19-CEFA-33EB-31A2-C3B426F00F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05E02B-C438-E6AE-E9E7-ECEDB64903CF}"/>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8" name="Footer Placeholder 7">
            <a:extLst>
              <a:ext uri="{FF2B5EF4-FFF2-40B4-BE49-F238E27FC236}">
                <a16:creationId xmlns:a16="http://schemas.microsoft.com/office/drawing/2014/main" id="{40D54356-1175-8F8D-811C-9A51F688BB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3BB631-A8BD-32D9-C0B2-8B2F48A220A4}"/>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165760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C33A-BE5F-790A-25A0-A37FBB10516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83F8B84-0676-5ACD-37AF-ED10D03DFF75}"/>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4" name="Footer Placeholder 3">
            <a:extLst>
              <a:ext uri="{FF2B5EF4-FFF2-40B4-BE49-F238E27FC236}">
                <a16:creationId xmlns:a16="http://schemas.microsoft.com/office/drawing/2014/main" id="{6F2CD577-114F-B99D-EA56-AF4EC67269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2DF095-F718-AD0C-A149-5E5172FF14F4}"/>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57085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7622E-3897-2D34-B394-696CA596A450}"/>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3" name="Footer Placeholder 2">
            <a:extLst>
              <a:ext uri="{FF2B5EF4-FFF2-40B4-BE49-F238E27FC236}">
                <a16:creationId xmlns:a16="http://schemas.microsoft.com/office/drawing/2014/main" id="{A3756E6E-F943-2DE1-EBC0-A0EC8756F4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520D7C-CEDE-361A-5F9F-64A3D67A6066}"/>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170686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CA8C-DD3C-E54F-7CF3-BC90F888AB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39E3094-C197-F5C7-2B08-2B23CC00F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8707BD9-BFCB-00C5-A88F-AD0B529C4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5200F9-D15C-1452-1B14-419ABA393B15}"/>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6" name="Footer Placeholder 5">
            <a:extLst>
              <a:ext uri="{FF2B5EF4-FFF2-40B4-BE49-F238E27FC236}">
                <a16:creationId xmlns:a16="http://schemas.microsoft.com/office/drawing/2014/main" id="{F419ABED-C489-4EE8-4858-C45A4D015C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640684-86EC-0F45-2632-D223F9AD1C8F}"/>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94424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0C21-0C3E-9963-C46D-623AAE874F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C230DB-5C5C-5CA5-21DA-3348EAAAA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81F4BC-F0E9-98DF-F51A-6280AF42E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BF34DF-3466-383E-6693-2A9D965CCD4A}"/>
              </a:ext>
            </a:extLst>
          </p:cNvPr>
          <p:cNvSpPr>
            <a:spLocks noGrp="1"/>
          </p:cNvSpPr>
          <p:nvPr>
            <p:ph type="dt" sz="half" idx="10"/>
          </p:nvPr>
        </p:nvSpPr>
        <p:spPr/>
        <p:txBody>
          <a:bodyPr/>
          <a:lstStyle/>
          <a:p>
            <a:fld id="{2DAFE907-1777-47A8-B2AF-96DBB9B58A3F}" type="datetimeFigureOut">
              <a:rPr lang="en-GB" smtClean="0"/>
              <a:t>01/06/2026</a:t>
            </a:fld>
            <a:endParaRPr lang="en-GB"/>
          </a:p>
        </p:txBody>
      </p:sp>
      <p:sp>
        <p:nvSpPr>
          <p:cNvPr id="6" name="Footer Placeholder 5">
            <a:extLst>
              <a:ext uri="{FF2B5EF4-FFF2-40B4-BE49-F238E27FC236}">
                <a16:creationId xmlns:a16="http://schemas.microsoft.com/office/drawing/2014/main" id="{B4A8B53F-0DF7-1EEA-3F2E-E8EC0ED26D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E80B9-D5EF-242E-7E78-33FC95711E21}"/>
              </a:ext>
            </a:extLst>
          </p:cNvPr>
          <p:cNvSpPr>
            <a:spLocks noGrp="1"/>
          </p:cNvSpPr>
          <p:nvPr>
            <p:ph type="sldNum" sz="quarter" idx="12"/>
          </p:nvPr>
        </p:nvSpPr>
        <p:spPr/>
        <p:txBody>
          <a:bodyPr/>
          <a:lstStyle/>
          <a:p>
            <a:fld id="{9C3D06DF-5B07-4F5E-A11E-2C540234B654}" type="slidenum">
              <a:rPr lang="en-GB" smtClean="0"/>
              <a:t>‹#›</a:t>
            </a:fld>
            <a:endParaRPr lang="en-GB"/>
          </a:p>
        </p:txBody>
      </p:sp>
    </p:spTree>
    <p:extLst>
      <p:ext uri="{BB962C8B-B14F-4D97-AF65-F5344CB8AC3E}">
        <p14:creationId xmlns:p14="http://schemas.microsoft.com/office/powerpoint/2010/main" val="110130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F0EA8-D73E-E913-4C3D-0221344C2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1FC0DDF-17A7-1E05-3881-76E02DD1D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C57C5D-CCC3-AAA7-9EEC-7B5FA8B44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FE907-1777-47A8-B2AF-96DBB9B58A3F}" type="datetimeFigureOut">
              <a:rPr lang="en-GB" smtClean="0"/>
              <a:t>01/06/2026</a:t>
            </a:fld>
            <a:endParaRPr lang="en-GB"/>
          </a:p>
        </p:txBody>
      </p:sp>
      <p:sp>
        <p:nvSpPr>
          <p:cNvPr id="5" name="Footer Placeholder 4">
            <a:extLst>
              <a:ext uri="{FF2B5EF4-FFF2-40B4-BE49-F238E27FC236}">
                <a16:creationId xmlns:a16="http://schemas.microsoft.com/office/drawing/2014/main" id="{DDC65737-0D11-0F28-595D-260D330B4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2E3AE1-F2E8-FF24-218C-EA41863BB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D06DF-5B07-4F5E-A11E-2C540234B654}" type="slidenum">
              <a:rPr lang="en-GB" smtClean="0"/>
              <a:t>‹#›</a:t>
            </a:fld>
            <a:endParaRPr lang="en-GB"/>
          </a:p>
        </p:txBody>
      </p:sp>
    </p:spTree>
    <p:extLst>
      <p:ext uri="{BB962C8B-B14F-4D97-AF65-F5344CB8AC3E}">
        <p14:creationId xmlns:p14="http://schemas.microsoft.com/office/powerpoint/2010/main" val="203238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foodstandards.gov.sco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oodstandards.gov.scot/publications-and-research/publications/manual-for-official-control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scotsconnect-my.sharepoint.com/personal/miriam_galvan_fss_scot/Documents/Head%20Vet/OV%20Recruitment/OFFICIAL%20VETERINARIAN%20-%20Job%20Grading%20and%20Vacancy.docx?web=1" TargetMode="External"/><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6.w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ivilservicepensionscheme.org.uk/joining-the-pension-schem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foodstandards.gov.scot/about-us/vacancies/working-as-an-official-v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A4D039-83EF-2360-AED3-58A6675787C2}"/>
              </a:ext>
            </a:extLst>
          </p:cNvPr>
          <p:cNvSpPr>
            <a:spLocks noGrp="1"/>
          </p:cNvSpPr>
          <p:nvPr>
            <p:ph type="title"/>
          </p:nvPr>
        </p:nvSpPr>
        <p:spPr>
          <a:xfrm>
            <a:off x="549229" y="2923118"/>
            <a:ext cx="4143759" cy="654538"/>
          </a:xfrm>
        </p:spPr>
        <p:txBody>
          <a:bodyPr/>
          <a:lstStyle/>
          <a:p>
            <a:r>
              <a:rPr lang="en-US" dirty="0"/>
              <a:t>Candidate Pack - Official Veterinarian</a:t>
            </a:r>
          </a:p>
        </p:txBody>
      </p:sp>
      <p:sp>
        <p:nvSpPr>
          <p:cNvPr id="13" name="Content Placeholder 2">
            <a:extLst>
              <a:ext uri="{FF2B5EF4-FFF2-40B4-BE49-F238E27FC236}">
                <a16:creationId xmlns:a16="http://schemas.microsoft.com/office/drawing/2014/main" id="{26670689-19A0-9084-9943-02799C67041F}"/>
              </a:ext>
            </a:extLst>
          </p:cNvPr>
          <p:cNvSpPr>
            <a:spLocks noGrp="1"/>
          </p:cNvSpPr>
          <p:nvPr>
            <p:ph idx="1"/>
          </p:nvPr>
        </p:nvSpPr>
        <p:spPr>
          <a:xfrm>
            <a:off x="490506" y="6527221"/>
            <a:ext cx="3388281" cy="140295"/>
          </a:xfrm>
        </p:spPr>
        <p:txBody>
          <a:bodyPr/>
          <a:lstStyle/>
          <a:p>
            <a:r>
              <a:rPr lang="en-US" dirty="0"/>
              <a:t>March 2024</a:t>
            </a:r>
          </a:p>
        </p:txBody>
      </p:sp>
      <p:sp>
        <p:nvSpPr>
          <p:cNvPr id="15" name="Text Placeholder 3">
            <a:extLst>
              <a:ext uri="{FF2B5EF4-FFF2-40B4-BE49-F238E27FC236}">
                <a16:creationId xmlns:a16="http://schemas.microsoft.com/office/drawing/2014/main" id="{13EF0E2D-3B1C-BEDC-B005-26C3AE8BD209}"/>
              </a:ext>
            </a:extLst>
          </p:cNvPr>
          <p:cNvSpPr>
            <a:spLocks noGrp="1"/>
          </p:cNvSpPr>
          <p:nvPr>
            <p:ph type="body" sz="quarter" idx="16"/>
          </p:nvPr>
        </p:nvSpPr>
        <p:spPr>
          <a:xfrm>
            <a:off x="5698104" y="6473297"/>
            <a:ext cx="6352844" cy="248145"/>
          </a:xfrm>
        </p:spPr>
        <p:txBody>
          <a:bodyPr/>
          <a:lstStyle/>
          <a:p>
            <a:pPr algn="r"/>
            <a:r>
              <a:rPr lang="en-US" dirty="0"/>
              <a:t>Food Standards Scotland: Candidate Pack</a:t>
            </a:r>
          </a:p>
        </p:txBody>
      </p:sp>
      <p:pic>
        <p:nvPicPr>
          <p:cNvPr id="9" name="Picture Placeholder 2" descr="Food Standards Scotland Values">
            <a:extLst>
              <a:ext uri="{FF2B5EF4-FFF2-40B4-BE49-F238E27FC236}">
                <a16:creationId xmlns:a16="http://schemas.microsoft.com/office/drawing/2014/main" id="{81800293-3F27-E748-8C64-487885F71FE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818" b="1818"/>
          <a:stretch>
            <a:fillRect/>
          </a:stretch>
        </p:blipFill>
        <p:spPr>
          <a:xfrm>
            <a:off x="5524303" y="260630"/>
            <a:ext cx="5969734" cy="5979514"/>
          </a:xfrm>
        </p:spPr>
      </p:pic>
    </p:spTree>
    <p:extLst>
      <p:ext uri="{BB962C8B-B14F-4D97-AF65-F5344CB8AC3E}">
        <p14:creationId xmlns:p14="http://schemas.microsoft.com/office/powerpoint/2010/main" val="97287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63CF66-6EA9-3463-F23D-E4B879C5A441}"/>
              </a:ext>
            </a:extLst>
          </p:cNvPr>
          <p:cNvSpPr>
            <a:spLocks noGrp="1"/>
          </p:cNvSpPr>
          <p:nvPr>
            <p:ph type="title" idx="4294967295"/>
          </p:nvPr>
        </p:nvSpPr>
        <p:spPr>
          <a:xfrm>
            <a:off x="550863" y="1220788"/>
            <a:ext cx="6497637" cy="37306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25" b="0" i="0" u="sng" strike="noStrike" kern="1200" cap="none" spc="0" normalizeH="0" baseline="0" noProof="0" dirty="0">
                <a:ln>
                  <a:noFill/>
                </a:ln>
                <a:solidFill>
                  <a:srgbClr val="009CBD"/>
                </a:solidFill>
                <a:effectLst/>
                <a:uLnTx/>
                <a:uFillTx/>
                <a:latin typeface="Arial Black" panose="020B0604020202020204" pitchFamily="34" charset="0"/>
                <a:ea typeface="+mn-ea"/>
                <a:cs typeface="+mn-cs"/>
              </a:rPr>
              <a:t>Who we are and what we do</a:t>
            </a:r>
          </a:p>
        </p:txBody>
      </p:sp>
      <p:sp>
        <p:nvSpPr>
          <p:cNvPr id="2" name="TextBox 1">
            <a:extLst>
              <a:ext uri="{FF2B5EF4-FFF2-40B4-BE49-F238E27FC236}">
                <a16:creationId xmlns:a16="http://schemas.microsoft.com/office/drawing/2014/main" id="{1FFADF34-DF6F-A68E-AD5A-2DB54A019249}"/>
              </a:ext>
            </a:extLst>
          </p:cNvPr>
          <p:cNvSpPr txBox="1"/>
          <p:nvPr/>
        </p:nvSpPr>
        <p:spPr>
          <a:xfrm>
            <a:off x="562545" y="1873188"/>
            <a:ext cx="10460589" cy="4308872"/>
          </a:xfrm>
          <a:prstGeom prst="rect">
            <a:avLst/>
          </a:prstGeom>
          <a:noFill/>
        </p:spPr>
        <p:txBody>
          <a:bodyPr wrap="square" rtlCol="0">
            <a:spAutoFit/>
          </a:bodyPr>
          <a:lstStyle/>
          <a:p>
            <a:pPr algn="l"/>
            <a:r>
              <a:rPr lang="en-GB" sz="1600" b="0" i="0" dirty="0">
                <a:solidFill>
                  <a:srgbClr val="2D2D2D"/>
                </a:solidFill>
                <a:effectLst/>
                <a:latin typeface="Arial" panose="020B0604020202020204" pitchFamily="34" charset="0"/>
                <a:cs typeface="Arial" panose="020B0604020202020204" pitchFamily="34" charset="0"/>
              </a:rPr>
              <a:t>FSS was established on 1 April 2015 as the new public sector food body for Scotland. To protect the health and wellbeing of consumers we have three objectives as set under the Food (Scotland) Act 2015</a:t>
            </a:r>
            <a:r>
              <a:rPr lang="en-GB" sz="1600" dirty="0">
                <a:solidFill>
                  <a:srgbClr val="2D2D2D"/>
                </a:solidFill>
                <a:latin typeface="Arial" panose="020B0604020202020204" pitchFamily="34" charset="0"/>
                <a:cs typeface="Arial" panose="020B0604020202020204" pitchFamily="34" charset="0"/>
              </a:rPr>
              <a:t>:</a:t>
            </a:r>
            <a:endParaRPr lang="en-GB" sz="1600" b="0" i="0" dirty="0">
              <a:solidFill>
                <a:srgbClr val="2D2D2D"/>
              </a:solidFill>
              <a:effectLst/>
              <a:latin typeface="Arial" panose="020B0604020202020204" pitchFamily="34" charset="0"/>
              <a:cs typeface="Arial" panose="020B0604020202020204" pitchFamily="34" charset="0"/>
            </a:endParaRPr>
          </a:p>
          <a:p>
            <a:pPr algn="l"/>
            <a:endParaRPr lang="en-GB" sz="1600" b="0" i="0" dirty="0">
              <a:solidFill>
                <a:srgbClr val="2D2D2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b="0" i="0" dirty="0">
                <a:solidFill>
                  <a:srgbClr val="2D2D2D"/>
                </a:solidFill>
                <a:effectLst/>
                <a:latin typeface="Arial" panose="020B0604020202020204" pitchFamily="34" charset="0"/>
                <a:cs typeface="Arial" panose="020B0604020202020204" pitchFamily="34" charset="0"/>
              </a:rPr>
              <a:t>To protect the public from risks to health which may arise in connection with the consumption of food</a:t>
            </a:r>
          </a:p>
          <a:p>
            <a:pPr algn="l">
              <a:buFont typeface="Arial" panose="020B0604020202020204" pitchFamily="34" charset="0"/>
              <a:buChar char="•"/>
            </a:pPr>
            <a:endParaRPr lang="en-GB" sz="1600" b="0" i="0" dirty="0">
              <a:solidFill>
                <a:srgbClr val="2D2D2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b="0" i="0" dirty="0">
                <a:solidFill>
                  <a:srgbClr val="2D2D2D"/>
                </a:solidFill>
                <a:effectLst/>
                <a:latin typeface="Arial" panose="020B0604020202020204" pitchFamily="34" charset="0"/>
                <a:cs typeface="Arial" panose="020B0604020202020204" pitchFamily="34" charset="0"/>
              </a:rPr>
              <a:t>To improve the extent to which members of the public have diets which are conducive to good health</a:t>
            </a:r>
          </a:p>
          <a:p>
            <a:pPr algn="l">
              <a:buFont typeface="Arial" panose="020B0604020202020204" pitchFamily="34" charset="0"/>
              <a:buChar char="•"/>
            </a:pPr>
            <a:endParaRPr lang="en-GB" sz="1600" b="0" i="0" dirty="0">
              <a:solidFill>
                <a:srgbClr val="2D2D2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b="0" i="0" dirty="0">
                <a:solidFill>
                  <a:srgbClr val="2D2D2D"/>
                </a:solidFill>
                <a:effectLst/>
                <a:latin typeface="Arial" panose="020B0604020202020204" pitchFamily="34" charset="0"/>
                <a:cs typeface="Arial" panose="020B0604020202020204" pitchFamily="34" charset="0"/>
              </a:rPr>
              <a:t>To protect the other interests of consumers in relation to food</a:t>
            </a:r>
          </a:p>
          <a:p>
            <a:pPr algn="l">
              <a:buFont typeface="Arial" panose="020B0604020202020204" pitchFamily="34" charset="0"/>
              <a:buChar char="•"/>
            </a:pPr>
            <a:endParaRPr lang="en-GB" sz="1600" b="0" i="0" dirty="0">
              <a:solidFill>
                <a:srgbClr val="2D2D2D"/>
              </a:solidFill>
              <a:effectLst/>
              <a:latin typeface="Arial" panose="020B0604020202020204" pitchFamily="34" charset="0"/>
              <a:cs typeface="Arial" panose="020B0604020202020204" pitchFamily="34" charset="0"/>
            </a:endParaRPr>
          </a:p>
          <a:p>
            <a:pPr algn="l"/>
            <a:r>
              <a:rPr lang="en-GB" sz="1600" b="0" i="0" dirty="0">
                <a:solidFill>
                  <a:srgbClr val="2D2D2D"/>
                </a:solidFill>
                <a:effectLst/>
                <a:latin typeface="Arial" panose="020B0604020202020204" pitchFamily="34" charset="0"/>
                <a:cs typeface="Arial" panose="020B0604020202020204" pitchFamily="34" charset="0"/>
              </a:rPr>
              <a:t>We have a unique role in government, working independently of Ministers and industry, to provide advice which is impartial, and based on robust science and data.</a:t>
            </a:r>
          </a:p>
          <a:p>
            <a:pPr algn="l"/>
            <a:endParaRPr lang="en-GB" sz="1600" b="0" i="0" dirty="0">
              <a:solidFill>
                <a:srgbClr val="2D2D2D"/>
              </a:solidFill>
              <a:effectLst/>
              <a:latin typeface="Arial" panose="020B0604020202020204" pitchFamily="34" charset="0"/>
              <a:cs typeface="Arial" panose="020B0604020202020204" pitchFamily="34" charset="0"/>
            </a:endParaRPr>
          </a:p>
          <a:p>
            <a:pPr algn="l"/>
            <a:r>
              <a:rPr lang="en-GB" sz="1600" b="0" i="0" dirty="0">
                <a:solidFill>
                  <a:srgbClr val="2D2D2D"/>
                </a:solidFill>
                <a:effectLst/>
                <a:latin typeface="Arial" panose="020B0604020202020204" pitchFamily="34" charset="0"/>
                <a:cs typeface="Arial" panose="020B0604020202020204" pitchFamily="34" charset="0"/>
              </a:rPr>
              <a:t>Our remit covers all aspects of the food chain which can impact on public health – aiming to protect consumers from food safety risks and promote healthy eating.</a:t>
            </a:r>
          </a:p>
          <a:p>
            <a:pPr algn="l"/>
            <a:endParaRPr lang="en-GB" sz="1600" b="0" i="0" dirty="0">
              <a:solidFill>
                <a:srgbClr val="2D2D2D"/>
              </a:solidFill>
              <a:effectLst/>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Further details about FSS, and the work we do, can be found on </a:t>
            </a:r>
            <a:r>
              <a:rPr lang="en-GB" sz="1600" dirty="0">
                <a:latin typeface="Arial" panose="020B0604020202020204" pitchFamily="34" charset="0"/>
                <a:cs typeface="Arial" panose="020B0604020202020204" pitchFamily="34" charset="0"/>
                <a:hlinkClick r:id="rId2"/>
              </a:rPr>
              <a:t>www.foodstandards.gov.scot</a:t>
            </a:r>
            <a:endParaRPr lang="en-GB" sz="1600" dirty="0">
              <a:latin typeface="Arial" panose="020B0604020202020204" pitchFamily="34" charset="0"/>
              <a:cs typeface="Arial" panose="020B0604020202020204" pitchFamily="34" charset="0"/>
            </a:endParaRPr>
          </a:p>
          <a:p>
            <a:endParaRPr lang="en-GB" dirty="0"/>
          </a:p>
        </p:txBody>
      </p:sp>
      <p:sp>
        <p:nvSpPr>
          <p:cNvPr id="6" name="Footer Placeholder 5">
            <a:extLst>
              <a:ext uri="{FF2B5EF4-FFF2-40B4-BE49-F238E27FC236}">
                <a16:creationId xmlns:a16="http://schemas.microsoft.com/office/drawing/2014/main" id="{F3C5B4C7-8B95-A871-EC5A-8D917E44C172}"/>
              </a:ext>
              <a:ext uri="{C183D7F6-B498-43B3-948B-1728B52AA6E4}">
                <adec:decorative xmlns:adec="http://schemas.microsoft.com/office/drawing/2017/decorative" val="0"/>
              </a:ext>
            </a:extLst>
          </p:cNvPr>
          <p:cNvSpPr>
            <a:spLocks noGrp="1"/>
          </p:cNvSpPr>
          <p:nvPr>
            <p:ph type="ftr" sz="quarter" idx="11"/>
          </p:nvPr>
        </p:nvSpPr>
        <p:spPr>
          <a:xfrm>
            <a:off x="7089448" y="6356350"/>
            <a:ext cx="3907865" cy="365125"/>
          </a:xfrm>
        </p:spPr>
        <p:txBody>
          <a:bodyPr/>
          <a:lstStyle/>
          <a:p>
            <a:pPr algn="r"/>
            <a:r>
              <a:rPr lang="en-US" dirty="0"/>
              <a:t>Food Standards Scotland: Candidate Pack</a:t>
            </a:r>
          </a:p>
        </p:txBody>
      </p:sp>
      <p:sp>
        <p:nvSpPr>
          <p:cNvPr id="7" name="Slide Number Placeholder 6">
            <a:extLst>
              <a:ext uri="{FF2B5EF4-FFF2-40B4-BE49-F238E27FC236}">
                <a16:creationId xmlns:a16="http://schemas.microsoft.com/office/drawing/2014/main" id="{4230C89E-9D35-F858-91C3-F5665A0FE5F7}"/>
              </a:ext>
            </a:extLst>
          </p:cNvPr>
          <p:cNvSpPr>
            <a:spLocks noGrp="1"/>
          </p:cNvSpPr>
          <p:nvPr>
            <p:ph type="sldNum" sz="quarter" idx="12"/>
          </p:nvPr>
        </p:nvSpPr>
        <p:spPr/>
        <p:txBody>
          <a:bodyPr/>
          <a:lstStyle/>
          <a:p>
            <a:fld id="{14C6EC0E-0FFE-4A31-AC45-496AF133AFC1}" type="slidenum">
              <a:rPr lang="en-GB" smtClean="0"/>
              <a:t>2</a:t>
            </a:fld>
            <a:endParaRPr lang="en-GB" dirty="0"/>
          </a:p>
        </p:txBody>
      </p:sp>
    </p:spTree>
    <p:extLst>
      <p:ext uri="{BB962C8B-B14F-4D97-AF65-F5344CB8AC3E}">
        <p14:creationId xmlns:p14="http://schemas.microsoft.com/office/powerpoint/2010/main" val="367006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63CF66-6EA9-3463-F23D-E4B879C5A441}"/>
              </a:ext>
            </a:extLst>
          </p:cNvPr>
          <p:cNvSpPr>
            <a:spLocks noGrp="1"/>
          </p:cNvSpPr>
          <p:nvPr>
            <p:ph type="title" idx="4294967295"/>
          </p:nvPr>
        </p:nvSpPr>
        <p:spPr>
          <a:xfrm>
            <a:off x="550863" y="1220788"/>
            <a:ext cx="7058025" cy="65246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25" b="0" i="0" u="sng" strike="noStrike" kern="1200" cap="none" spc="0" normalizeH="0" baseline="0" noProof="0" dirty="0">
                <a:ln>
                  <a:noFill/>
                </a:ln>
                <a:solidFill>
                  <a:srgbClr val="009CBD"/>
                </a:solidFill>
                <a:effectLst/>
                <a:uLnTx/>
                <a:uFillTx/>
                <a:latin typeface="Arial Black" panose="020B0604020202020204" pitchFamily="34" charset="0"/>
                <a:ea typeface="+mn-ea"/>
                <a:cs typeface="+mn-cs"/>
              </a:rPr>
              <a:t>Official Veterinarian – Role and responsibilities</a:t>
            </a:r>
          </a:p>
        </p:txBody>
      </p:sp>
      <p:sp>
        <p:nvSpPr>
          <p:cNvPr id="2" name="TextBox 1">
            <a:extLst>
              <a:ext uri="{FF2B5EF4-FFF2-40B4-BE49-F238E27FC236}">
                <a16:creationId xmlns:a16="http://schemas.microsoft.com/office/drawing/2014/main" id="{44DD27D1-5357-1801-0BC9-D9082EC306C9}"/>
              </a:ext>
            </a:extLst>
          </p:cNvPr>
          <p:cNvSpPr txBox="1"/>
          <p:nvPr/>
        </p:nvSpPr>
        <p:spPr>
          <a:xfrm>
            <a:off x="551329" y="1778466"/>
            <a:ext cx="6571407" cy="4088299"/>
          </a:xfrm>
          <a:prstGeom prst="rect">
            <a:avLst/>
          </a:prstGeom>
          <a:noFill/>
        </p:spPr>
        <p:txBody>
          <a:bodyPr wrap="square" rtlCol="0">
            <a:spAutoFit/>
          </a:bodyPr>
          <a:lstStyle/>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Overview:</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r>
              <a:rPr lang="en-GB" sz="1600" dirty="0">
                <a:effectLst/>
                <a:latin typeface="Arial" panose="020B0604020202020204" pitchFamily="34" charset="0"/>
                <a:ea typeface="Times New Roman" panose="02020603050405020304" pitchFamily="18" charset="0"/>
                <a:cs typeface="Arial" panose="020B0604020202020204" pitchFamily="34" charset="0"/>
              </a:rPr>
              <a:t>The Official Veterinarian (OV) role is one of the key front-line operational roles within FSS. OVs deliver Official Controls (OC) in approved premises across Scotland, ensuring that meat produced is safe for human consumption.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600" dirty="0">
                <a:effectLst/>
                <a:latin typeface="Arial" panose="020B0604020202020204" pitchFamily="34" charset="0"/>
                <a:ea typeface="Times New Roman" panose="02020603050405020304" pitchFamily="18" charset="0"/>
                <a:cs typeface="Arial" panose="020B0604020202020204" pitchFamily="34" charset="0"/>
              </a:rPr>
              <a:t>The core work for the OV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is the delivery of OCs related to products of animal origin (POAO) in FSS approved premises within Scotland (Red and White meat slaughterhouses, standalone Cutting Plants and Game handling establishments (GHEs)).</a:t>
            </a:r>
          </a:p>
          <a:p>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FSS OV is the technical lead for field teams in all aspects related to verification of the Food Business Operator’s (FBO) compliance with all relevant legislation as stated in the FSS </a:t>
            </a:r>
            <a:r>
              <a:rPr lang="en-GB" sz="1600" dirty="0">
                <a:effectLst/>
                <a:latin typeface="Arial" panose="020B0604020202020204" pitchFamily="34" charset="0"/>
                <a:ea typeface="Times New Roman" panose="02020603050405020304" pitchFamily="18" charset="0"/>
                <a:cs typeface="Times New Roman" panose="02020603050405020304" pitchFamily="18" charset="0"/>
                <a:hlinkClick r:id="rId2"/>
              </a:rPr>
              <a:t>Scottish Manual for Official Controls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(SMOC).</a:t>
            </a:r>
          </a:p>
        </p:txBody>
      </p:sp>
      <p:pic>
        <p:nvPicPr>
          <p:cNvPr id="1026" name="Picture 2" descr="Image">
            <a:extLst>
              <a:ext uri="{FF2B5EF4-FFF2-40B4-BE49-F238E27FC236}">
                <a16:creationId xmlns:a16="http://schemas.microsoft.com/office/drawing/2014/main" id="{AC6A5057-B281-1C4A-D42D-9017A1D4A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536" y="2214693"/>
            <a:ext cx="4124135" cy="309310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F3C5B4C7-8B95-A871-EC5A-8D917E44C172}"/>
              </a:ext>
            </a:extLst>
          </p:cNvPr>
          <p:cNvSpPr>
            <a:spLocks noGrp="1"/>
          </p:cNvSpPr>
          <p:nvPr>
            <p:ph type="ftr" sz="quarter" idx="11"/>
          </p:nvPr>
        </p:nvSpPr>
        <p:spPr>
          <a:xfrm>
            <a:off x="7122736" y="6356350"/>
            <a:ext cx="3907865" cy="365125"/>
          </a:xfrm>
        </p:spPr>
        <p:txBody>
          <a:bodyPr/>
          <a:lstStyle/>
          <a:p>
            <a:pPr algn="r"/>
            <a:r>
              <a:rPr lang="en-US" dirty="0"/>
              <a:t>Food Standards Scotland: Candidate Pack</a:t>
            </a:r>
          </a:p>
        </p:txBody>
      </p:sp>
      <p:sp>
        <p:nvSpPr>
          <p:cNvPr id="7" name="Slide Number Placeholder 6">
            <a:extLst>
              <a:ext uri="{FF2B5EF4-FFF2-40B4-BE49-F238E27FC236}">
                <a16:creationId xmlns:a16="http://schemas.microsoft.com/office/drawing/2014/main" id="{4230C89E-9D35-F858-91C3-F5665A0FE5F7}"/>
              </a:ext>
            </a:extLst>
          </p:cNvPr>
          <p:cNvSpPr>
            <a:spLocks noGrp="1"/>
          </p:cNvSpPr>
          <p:nvPr>
            <p:ph type="sldNum" sz="quarter" idx="12"/>
          </p:nvPr>
        </p:nvSpPr>
        <p:spPr/>
        <p:txBody>
          <a:bodyPr/>
          <a:lstStyle/>
          <a:p>
            <a:fld id="{14C6EC0E-0FFE-4A31-AC45-496AF133AFC1}" type="slidenum">
              <a:rPr lang="en-GB" smtClean="0"/>
              <a:t>3</a:t>
            </a:fld>
            <a:endParaRPr lang="en-GB" dirty="0"/>
          </a:p>
        </p:txBody>
      </p:sp>
    </p:spTree>
    <p:extLst>
      <p:ext uri="{BB962C8B-B14F-4D97-AF65-F5344CB8AC3E}">
        <p14:creationId xmlns:p14="http://schemas.microsoft.com/office/powerpoint/2010/main" val="366887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63CF66-6EA9-3463-F23D-E4B879C5A441}"/>
              </a:ext>
            </a:extLst>
          </p:cNvPr>
          <p:cNvSpPr>
            <a:spLocks noGrp="1"/>
          </p:cNvSpPr>
          <p:nvPr>
            <p:ph type="title" idx="4294967295"/>
          </p:nvPr>
        </p:nvSpPr>
        <p:spPr>
          <a:xfrm>
            <a:off x="550863" y="1220788"/>
            <a:ext cx="7058025" cy="65325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25" b="0" i="0" u="sng" strike="noStrike" kern="1200" cap="none" spc="0" normalizeH="0" baseline="0" noProof="0" dirty="0">
                <a:ln>
                  <a:noFill/>
                </a:ln>
                <a:solidFill>
                  <a:srgbClr val="009CBD"/>
                </a:solidFill>
                <a:effectLst/>
                <a:uLnTx/>
                <a:uFillTx/>
                <a:latin typeface="Arial Black" panose="020B0604020202020204" pitchFamily="34" charset="0"/>
                <a:ea typeface="+mn-ea"/>
                <a:cs typeface="+mn-cs"/>
              </a:rPr>
              <a:t>Official Veterinarian – Role and responsibilities </a:t>
            </a:r>
            <a:r>
              <a:rPr kumimoji="0" lang="en-GB" sz="2025" b="0" i="0" u="sng" strike="noStrike" kern="1200" cap="none" spc="0" normalizeH="0" baseline="0" noProof="0" dirty="0" err="1">
                <a:ln>
                  <a:noFill/>
                </a:ln>
                <a:solidFill>
                  <a:srgbClr val="009CBD"/>
                </a:solidFill>
                <a:effectLst/>
                <a:uLnTx/>
                <a:uFillTx/>
                <a:latin typeface="Arial Black" panose="020B0604020202020204" pitchFamily="34" charset="0"/>
                <a:ea typeface="+mn-ea"/>
                <a:cs typeface="+mn-cs"/>
              </a:rPr>
              <a:t>Cont</a:t>
            </a:r>
            <a:endParaRPr kumimoji="0" lang="en-GB" sz="2025" b="0" i="0" u="sng" strike="noStrike" kern="1200" cap="none" spc="0" normalizeH="0" baseline="0" noProof="0" dirty="0">
              <a:ln>
                <a:noFill/>
              </a:ln>
              <a:solidFill>
                <a:srgbClr val="009CBD"/>
              </a:solidFill>
              <a:effectLst/>
              <a:uLnTx/>
              <a:uFillTx/>
              <a:latin typeface="Arial Black" panose="020B0604020202020204" pitchFamily="34" charset="0"/>
              <a:ea typeface="+mn-ea"/>
              <a:cs typeface="+mn-cs"/>
            </a:endParaRPr>
          </a:p>
        </p:txBody>
      </p:sp>
      <p:sp>
        <p:nvSpPr>
          <p:cNvPr id="2" name="TextBox 1">
            <a:extLst>
              <a:ext uri="{FF2B5EF4-FFF2-40B4-BE49-F238E27FC236}">
                <a16:creationId xmlns:a16="http://schemas.microsoft.com/office/drawing/2014/main" id="{44DD27D1-5357-1801-0BC9-D9082EC306C9}"/>
              </a:ext>
            </a:extLst>
          </p:cNvPr>
          <p:cNvSpPr txBox="1"/>
          <p:nvPr/>
        </p:nvSpPr>
        <p:spPr>
          <a:xfrm>
            <a:off x="551329" y="1783806"/>
            <a:ext cx="6571407" cy="3877985"/>
          </a:xfrm>
          <a:prstGeom prst="rect">
            <a:avLst/>
          </a:prstGeom>
          <a:noFill/>
        </p:spPr>
        <p:txBody>
          <a:bodyPr wrap="square" rtlCol="0">
            <a:spAutoFit/>
          </a:bodyPr>
          <a:lstStyle/>
          <a:p>
            <a:r>
              <a:rPr lang="en-GB" b="1" dirty="0">
                <a:latin typeface="Arial" panose="020B0604020202020204" pitchFamily="34" charset="0"/>
                <a:ea typeface="Times New Roman" panose="02020603050405020304" pitchFamily="18" charset="0"/>
                <a:cs typeface="Times New Roman" panose="02020603050405020304" pitchFamily="18" charset="0"/>
              </a:rPr>
              <a:t>Main activities and responsibilities of the role include:</a:t>
            </a:r>
          </a:p>
          <a:p>
            <a:endParaRPr lang="en-GB"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Inspection tasks</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Verification tasks</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Actions following controls</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Enforcement</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Verification of compliance with Third country requirements (as/when needed)</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Technical leadership of the plant inspection team</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Stakeholder management</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Health and Safety management</a:t>
            </a:r>
          </a:p>
          <a:p>
            <a:pPr marL="342900" indent="-342900">
              <a:buFont typeface="+mj-lt"/>
              <a:buAutoNum type="arabicPeriod"/>
            </a:pPr>
            <a:r>
              <a:rPr lang="en-GB" sz="1600" b="1" dirty="0">
                <a:latin typeface="Arial" panose="020B0604020202020204" pitchFamily="34" charset="0"/>
                <a:ea typeface="Times New Roman" panose="02020603050405020304" pitchFamily="18" charset="0"/>
                <a:cs typeface="Times New Roman" panose="02020603050405020304" pitchFamily="18" charset="0"/>
              </a:rPr>
              <a:t>Delivery of FSS Service Level Agreements</a:t>
            </a:r>
          </a:p>
          <a:p>
            <a:endParaRPr lang="en-GB" b="1" dirty="0">
              <a:latin typeface="Arial" panose="020B0604020202020204" pitchFamily="34" charset="0"/>
              <a:ea typeface="Times New Roman" panose="02020603050405020304" pitchFamily="18" charset="0"/>
              <a:cs typeface="Times New Roman" panose="02020603050405020304" pitchFamily="18" charset="0"/>
            </a:endParaRPr>
          </a:p>
          <a:p>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r>
              <a:rPr lang="en-GB" sz="1600" dirty="0">
                <a:latin typeface="Arial" panose="020B0604020202020204" pitchFamily="34" charset="0"/>
                <a:ea typeface="Times New Roman" panose="02020603050405020304" pitchFamily="18" charset="0"/>
                <a:cs typeface="Times New Roman" panose="02020603050405020304" pitchFamily="18" charset="0"/>
              </a:rPr>
              <a:t>For further details please click here: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26" name="Picture 2" descr="Image">
            <a:extLst>
              <a:ext uri="{FF2B5EF4-FFF2-40B4-BE49-F238E27FC236}">
                <a16:creationId xmlns:a16="http://schemas.microsoft.com/office/drawing/2014/main" id="{AC6A5057-B281-1C4A-D42D-9017A1D4A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536" y="2214693"/>
            <a:ext cx="4124135" cy="30931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descr="FSS Official Veterinarians">
            <a:hlinkClick r:id="rId3"/>
            <a:extLst>
              <a:ext uri="{FF2B5EF4-FFF2-40B4-BE49-F238E27FC236}">
                <a16:creationId xmlns:a16="http://schemas.microsoft.com/office/drawing/2014/main" id="{A523BA1A-1B90-049D-237B-B65A488B5A85}"/>
              </a:ext>
            </a:extLst>
          </p:cNvPr>
          <p:cNvGraphicFramePr>
            <a:graphicFrameLocks noChangeAspect="1"/>
          </p:cNvGraphicFramePr>
          <p:nvPr>
            <p:extLst>
              <p:ext uri="{D42A27DB-BD31-4B8C-83A1-F6EECF244321}">
                <p14:modId xmlns:p14="http://schemas.microsoft.com/office/powerpoint/2010/main" val="3616034392"/>
              </p:ext>
            </p:extLst>
          </p:nvPr>
        </p:nvGraphicFramePr>
        <p:xfrm>
          <a:off x="4778188" y="5237545"/>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400" imgH="771480" progId="Word.Document.12">
                  <p:embed/>
                </p:oleObj>
              </mc:Choice>
              <mc:Fallback>
                <p:oleObj name="Document" showAsIcon="1" r:id="rId4" imgW="914400" imgH="771480" progId="Word.Document.12">
                  <p:embed/>
                  <p:pic>
                    <p:nvPicPr>
                      <p:cNvPr id="3" name="Object 2" descr="FSS Official Veterinarians">
                        <a:hlinkClick r:id="rId3"/>
                        <a:extLst>
                          <a:ext uri="{FF2B5EF4-FFF2-40B4-BE49-F238E27FC236}">
                            <a16:creationId xmlns:a16="http://schemas.microsoft.com/office/drawing/2014/main" id="{A523BA1A-1B90-049D-237B-B65A488B5A85}"/>
                          </a:ext>
                        </a:extLst>
                      </p:cNvPr>
                      <p:cNvPicPr/>
                      <p:nvPr/>
                    </p:nvPicPr>
                    <p:blipFill>
                      <a:blip r:embed="rId5"/>
                      <a:stretch>
                        <a:fillRect/>
                      </a:stretch>
                    </p:blipFill>
                    <p:spPr>
                      <a:xfrm>
                        <a:off x="4778188" y="5237545"/>
                        <a:ext cx="914400" cy="771525"/>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F3C5B4C7-8B95-A871-EC5A-8D917E44C172}"/>
              </a:ext>
            </a:extLst>
          </p:cNvPr>
          <p:cNvSpPr>
            <a:spLocks noGrp="1"/>
          </p:cNvSpPr>
          <p:nvPr>
            <p:ph type="ftr" sz="quarter" idx="11"/>
          </p:nvPr>
        </p:nvSpPr>
        <p:spPr>
          <a:xfrm>
            <a:off x="7122736" y="6356350"/>
            <a:ext cx="3907865" cy="365125"/>
          </a:xfrm>
        </p:spPr>
        <p:txBody>
          <a:bodyPr/>
          <a:lstStyle/>
          <a:p>
            <a:pPr algn="r"/>
            <a:r>
              <a:rPr lang="en-US" dirty="0"/>
              <a:t>Food Standards Scotland: Candidate Pack</a:t>
            </a:r>
          </a:p>
        </p:txBody>
      </p:sp>
      <p:sp>
        <p:nvSpPr>
          <p:cNvPr id="7" name="Slide Number Placeholder 6">
            <a:extLst>
              <a:ext uri="{FF2B5EF4-FFF2-40B4-BE49-F238E27FC236}">
                <a16:creationId xmlns:a16="http://schemas.microsoft.com/office/drawing/2014/main" id="{4230C89E-9D35-F858-91C3-F5665A0FE5F7}"/>
              </a:ext>
            </a:extLst>
          </p:cNvPr>
          <p:cNvSpPr>
            <a:spLocks noGrp="1"/>
          </p:cNvSpPr>
          <p:nvPr>
            <p:ph type="sldNum" sz="quarter" idx="12"/>
          </p:nvPr>
        </p:nvSpPr>
        <p:spPr/>
        <p:txBody>
          <a:bodyPr/>
          <a:lstStyle/>
          <a:p>
            <a:fld id="{14C6EC0E-0FFE-4A31-AC45-496AF133AFC1}" type="slidenum">
              <a:rPr lang="en-GB" smtClean="0"/>
              <a:t>4</a:t>
            </a:fld>
            <a:endParaRPr lang="en-GB" dirty="0"/>
          </a:p>
        </p:txBody>
      </p:sp>
    </p:spTree>
    <p:extLst>
      <p:ext uri="{BB962C8B-B14F-4D97-AF65-F5344CB8AC3E}">
        <p14:creationId xmlns:p14="http://schemas.microsoft.com/office/powerpoint/2010/main" val="370824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63CF66-6EA9-3463-F23D-E4B879C5A441}"/>
              </a:ext>
            </a:extLst>
          </p:cNvPr>
          <p:cNvSpPr>
            <a:spLocks noGrp="1"/>
          </p:cNvSpPr>
          <p:nvPr>
            <p:ph type="title" idx="4294967295"/>
          </p:nvPr>
        </p:nvSpPr>
        <p:spPr>
          <a:xfrm>
            <a:off x="550863" y="1220788"/>
            <a:ext cx="6497637" cy="37306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25" b="0" i="0" u="sng" strike="noStrike" kern="1200" cap="none" spc="0" normalizeH="0" baseline="0" noProof="0" dirty="0">
                <a:ln>
                  <a:noFill/>
                </a:ln>
                <a:solidFill>
                  <a:srgbClr val="009CBD"/>
                </a:solidFill>
                <a:effectLst/>
                <a:uLnTx/>
                <a:uFillTx/>
                <a:latin typeface="Arial Black" panose="020B0604020202020204" pitchFamily="34" charset="0"/>
                <a:ea typeface="+mn-ea"/>
                <a:cs typeface="+mn-cs"/>
              </a:rPr>
              <a:t>Operations management team</a:t>
            </a:r>
          </a:p>
        </p:txBody>
      </p:sp>
      <p:sp>
        <p:nvSpPr>
          <p:cNvPr id="6" name="Footer Placeholder 5">
            <a:extLst>
              <a:ext uri="{FF2B5EF4-FFF2-40B4-BE49-F238E27FC236}">
                <a16:creationId xmlns:a16="http://schemas.microsoft.com/office/drawing/2014/main" id="{F3C5B4C7-8B95-A871-EC5A-8D917E44C172}"/>
              </a:ext>
            </a:extLst>
          </p:cNvPr>
          <p:cNvSpPr>
            <a:spLocks noGrp="1"/>
          </p:cNvSpPr>
          <p:nvPr>
            <p:ph type="ftr" sz="quarter" idx="11"/>
          </p:nvPr>
        </p:nvSpPr>
        <p:spPr>
          <a:xfrm>
            <a:off x="7223404" y="6356350"/>
            <a:ext cx="3907865" cy="365125"/>
          </a:xfrm>
        </p:spPr>
        <p:txBody>
          <a:bodyPr/>
          <a:lstStyle/>
          <a:p>
            <a:pPr algn="r"/>
            <a:r>
              <a:rPr lang="en-US" dirty="0"/>
              <a:t>Food Standards Scotland: Candidate Pack</a:t>
            </a:r>
          </a:p>
        </p:txBody>
      </p:sp>
      <p:sp>
        <p:nvSpPr>
          <p:cNvPr id="7" name="Slide Number Placeholder 6">
            <a:extLst>
              <a:ext uri="{FF2B5EF4-FFF2-40B4-BE49-F238E27FC236}">
                <a16:creationId xmlns:a16="http://schemas.microsoft.com/office/drawing/2014/main" id="{4230C89E-9D35-F858-91C3-F5665A0FE5F7}"/>
              </a:ext>
            </a:extLst>
          </p:cNvPr>
          <p:cNvSpPr>
            <a:spLocks noGrp="1"/>
          </p:cNvSpPr>
          <p:nvPr>
            <p:ph type="sldNum" sz="quarter" idx="12"/>
          </p:nvPr>
        </p:nvSpPr>
        <p:spPr/>
        <p:txBody>
          <a:bodyPr/>
          <a:lstStyle/>
          <a:p>
            <a:fld id="{14C6EC0E-0FFE-4A31-AC45-496AF133AFC1}" type="slidenum">
              <a:rPr lang="en-GB" smtClean="0"/>
              <a:t>5</a:t>
            </a:fld>
            <a:endParaRPr lang="en-GB"/>
          </a:p>
        </p:txBody>
      </p:sp>
      <p:sp>
        <p:nvSpPr>
          <p:cNvPr id="4" name="TextBox 3">
            <a:extLst>
              <a:ext uri="{FF2B5EF4-FFF2-40B4-BE49-F238E27FC236}">
                <a16:creationId xmlns:a16="http://schemas.microsoft.com/office/drawing/2014/main" id="{C48F5F20-B8C0-2AE4-E83B-C73AD21B2E68}"/>
              </a:ext>
            </a:extLst>
          </p:cNvPr>
          <p:cNvSpPr txBox="1"/>
          <p:nvPr/>
        </p:nvSpPr>
        <p:spPr>
          <a:xfrm>
            <a:off x="551329" y="1954060"/>
            <a:ext cx="10802471"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Operations management team is responsible for the delivery of the Official Controls that FSS carries out.  We are committed to supporting our teams in the field and this is achieved through regular 1:1 conversations held with all staff members as part of routine visits to the plants.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work across a diverse geographic area of Scotland and therefore we operate as three teams, each one comprising an Operations Manager (OM), two Field Operations Coordinators (FOC) and a Veterinary Advisor (VA).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an OV you will join the other OVs in the area with the OM as your line manager.  The VA will provide all technical help and advice as you grow and develop in the OV role.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are all supportive of each other's roles and readily share our knowledge and experience to assist when needed.</a:t>
            </a:r>
          </a:p>
        </p:txBody>
      </p:sp>
    </p:spTree>
    <p:extLst>
      <p:ext uri="{BB962C8B-B14F-4D97-AF65-F5344CB8AC3E}">
        <p14:creationId xmlns:p14="http://schemas.microsoft.com/office/powerpoint/2010/main" val="234334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63CF66-6EA9-3463-F23D-E4B879C5A441}"/>
              </a:ext>
            </a:extLst>
          </p:cNvPr>
          <p:cNvSpPr>
            <a:spLocks noGrp="1"/>
          </p:cNvSpPr>
          <p:nvPr>
            <p:ph type="title" idx="4294967295"/>
          </p:nvPr>
        </p:nvSpPr>
        <p:spPr>
          <a:xfrm>
            <a:off x="550863" y="1220788"/>
            <a:ext cx="6497637" cy="37306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25" b="0" i="0" u="sng" strike="noStrike" kern="1200" cap="none" spc="0" normalizeH="0" baseline="0" noProof="0" dirty="0">
                <a:ln>
                  <a:noFill/>
                </a:ln>
                <a:solidFill>
                  <a:srgbClr val="009CBD"/>
                </a:solidFill>
                <a:effectLst/>
                <a:uLnTx/>
                <a:uFillTx/>
                <a:latin typeface="Arial Black" panose="020B0604020202020204" pitchFamily="34" charset="0"/>
                <a:ea typeface="+mn-ea"/>
                <a:cs typeface="+mn-cs"/>
              </a:rPr>
              <a:t>Operations Area Map</a:t>
            </a:r>
          </a:p>
        </p:txBody>
      </p:sp>
      <p:pic>
        <p:nvPicPr>
          <p:cNvPr id="3" name="Picture 2" descr="A map UK indicating the position of our plants&#10;">
            <a:extLst>
              <a:ext uri="{FF2B5EF4-FFF2-40B4-BE49-F238E27FC236}">
                <a16:creationId xmlns:a16="http://schemas.microsoft.com/office/drawing/2014/main" id="{CCA8FB84-ECBC-FB88-90BF-D69F6C82912F}"/>
              </a:ext>
            </a:extLst>
          </p:cNvPr>
          <p:cNvPicPr>
            <a:picLocks noChangeAspect="1"/>
          </p:cNvPicPr>
          <p:nvPr/>
        </p:nvPicPr>
        <p:blipFill>
          <a:blip r:embed="rId2"/>
          <a:stretch>
            <a:fillRect/>
          </a:stretch>
        </p:blipFill>
        <p:spPr>
          <a:xfrm>
            <a:off x="165324" y="1676399"/>
            <a:ext cx="5646818" cy="4588934"/>
          </a:xfrm>
          <a:prstGeom prst="rect">
            <a:avLst/>
          </a:prstGeom>
        </p:spPr>
      </p:pic>
      <p:pic>
        <p:nvPicPr>
          <p:cNvPr id="22" name="Picture 21" descr="Description of the different operational roles">
            <a:extLst>
              <a:ext uri="{FF2B5EF4-FFF2-40B4-BE49-F238E27FC236}">
                <a16:creationId xmlns:a16="http://schemas.microsoft.com/office/drawing/2014/main" id="{37DC2E4D-5CFB-77C4-AD66-4E62A77E654B}"/>
              </a:ext>
            </a:extLst>
          </p:cNvPr>
          <p:cNvPicPr>
            <a:picLocks noChangeAspect="1"/>
          </p:cNvPicPr>
          <p:nvPr/>
        </p:nvPicPr>
        <p:blipFill>
          <a:blip r:embed="rId3"/>
          <a:stretch>
            <a:fillRect/>
          </a:stretch>
        </p:blipFill>
        <p:spPr>
          <a:xfrm>
            <a:off x="6096000" y="2045747"/>
            <a:ext cx="4846166" cy="3850238"/>
          </a:xfrm>
          <a:prstGeom prst="rect">
            <a:avLst/>
          </a:prstGeom>
        </p:spPr>
      </p:pic>
      <p:sp>
        <p:nvSpPr>
          <p:cNvPr id="6" name="Footer Placeholder 5">
            <a:extLst>
              <a:ext uri="{FF2B5EF4-FFF2-40B4-BE49-F238E27FC236}">
                <a16:creationId xmlns:a16="http://schemas.microsoft.com/office/drawing/2014/main" id="{F3C5B4C7-8B95-A871-EC5A-8D917E44C172}"/>
              </a:ext>
            </a:extLst>
          </p:cNvPr>
          <p:cNvSpPr>
            <a:spLocks noGrp="1"/>
          </p:cNvSpPr>
          <p:nvPr>
            <p:ph type="ftr" sz="quarter" idx="11"/>
          </p:nvPr>
        </p:nvSpPr>
        <p:spPr>
          <a:xfrm>
            <a:off x="7231792" y="6356350"/>
            <a:ext cx="3907865" cy="365125"/>
          </a:xfrm>
        </p:spPr>
        <p:txBody>
          <a:bodyPr/>
          <a:lstStyle/>
          <a:p>
            <a:pPr algn="r"/>
            <a:r>
              <a:rPr lang="en-US" dirty="0"/>
              <a:t>Food Standards Scotland: Candidate Pack</a:t>
            </a:r>
          </a:p>
        </p:txBody>
      </p:sp>
      <p:sp>
        <p:nvSpPr>
          <p:cNvPr id="7" name="Slide Number Placeholder 6">
            <a:extLst>
              <a:ext uri="{FF2B5EF4-FFF2-40B4-BE49-F238E27FC236}">
                <a16:creationId xmlns:a16="http://schemas.microsoft.com/office/drawing/2014/main" id="{4230C89E-9D35-F858-91C3-F5665A0FE5F7}"/>
              </a:ext>
            </a:extLst>
          </p:cNvPr>
          <p:cNvSpPr>
            <a:spLocks noGrp="1"/>
          </p:cNvSpPr>
          <p:nvPr>
            <p:ph type="sldNum" sz="quarter" idx="12"/>
          </p:nvPr>
        </p:nvSpPr>
        <p:spPr/>
        <p:txBody>
          <a:bodyPr/>
          <a:lstStyle/>
          <a:p>
            <a:fld id="{14C6EC0E-0FFE-4A31-AC45-496AF133AFC1}" type="slidenum">
              <a:rPr lang="en-GB" smtClean="0"/>
              <a:t>6</a:t>
            </a:fld>
            <a:endParaRPr lang="en-GB"/>
          </a:p>
        </p:txBody>
      </p:sp>
    </p:spTree>
    <p:extLst>
      <p:ext uri="{BB962C8B-B14F-4D97-AF65-F5344CB8AC3E}">
        <p14:creationId xmlns:p14="http://schemas.microsoft.com/office/powerpoint/2010/main" val="277932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133509-2264-8C09-18A3-C26C47339900}"/>
              </a:ext>
            </a:extLst>
          </p:cNvPr>
          <p:cNvSpPr>
            <a:spLocks noGrp="1"/>
          </p:cNvSpPr>
          <p:nvPr>
            <p:ph type="title" idx="4294967295"/>
          </p:nvPr>
        </p:nvSpPr>
        <p:spPr>
          <a:xfrm>
            <a:off x="550863" y="1220788"/>
            <a:ext cx="6497637" cy="37306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25" b="0" i="0" u="sng" strike="noStrike" kern="1200" cap="none" spc="0" normalizeH="0" baseline="0" noProof="0" dirty="0">
                <a:ln>
                  <a:noFill/>
                </a:ln>
                <a:solidFill>
                  <a:srgbClr val="009CBD"/>
                </a:solidFill>
                <a:effectLst/>
                <a:uLnTx/>
                <a:uFillTx/>
                <a:latin typeface="Arial Black" panose="020B0604020202020204" pitchFamily="34" charset="0"/>
                <a:ea typeface="+mn-ea"/>
                <a:cs typeface="+mn-cs"/>
              </a:rPr>
              <a:t>Operations management structure</a:t>
            </a:r>
          </a:p>
        </p:txBody>
      </p:sp>
      <p:sp>
        <p:nvSpPr>
          <p:cNvPr id="6" name="Rectangle 5">
            <a:extLst>
              <a:ext uri="{FF2B5EF4-FFF2-40B4-BE49-F238E27FC236}">
                <a16:creationId xmlns:a16="http://schemas.microsoft.com/office/drawing/2014/main" id="{D7929404-070E-FF78-1D69-C97A3CD4F940}"/>
              </a:ext>
            </a:extLst>
          </p:cNvPr>
          <p:cNvSpPr/>
          <p:nvPr/>
        </p:nvSpPr>
        <p:spPr>
          <a:xfrm>
            <a:off x="4673601" y="1878013"/>
            <a:ext cx="2827089" cy="6386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Head of Operational Delivery</a:t>
            </a:r>
          </a:p>
          <a:p>
            <a:pPr algn="ctr"/>
            <a:endParaRPr lang="en-GB" sz="1600" dirty="0"/>
          </a:p>
        </p:txBody>
      </p:sp>
      <p:sp>
        <p:nvSpPr>
          <p:cNvPr id="7" name="Arrow: Down 6" descr="This picture details the Operations management structure">
            <a:extLst>
              <a:ext uri="{FF2B5EF4-FFF2-40B4-BE49-F238E27FC236}">
                <a16:creationId xmlns:a16="http://schemas.microsoft.com/office/drawing/2014/main" id="{DFB00FFA-62EA-3628-C5F7-39FE2642F135}"/>
              </a:ext>
            </a:extLst>
          </p:cNvPr>
          <p:cNvSpPr/>
          <p:nvPr/>
        </p:nvSpPr>
        <p:spPr>
          <a:xfrm>
            <a:off x="5844829" y="2516697"/>
            <a:ext cx="484632" cy="4613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rrow: Right 7" descr="Details of Operations management structure">
            <a:extLst>
              <a:ext uri="{FF2B5EF4-FFF2-40B4-BE49-F238E27FC236}">
                <a16:creationId xmlns:a16="http://schemas.microsoft.com/office/drawing/2014/main" id="{FACE1E4F-2C77-22CB-EFBE-BCD7E07309EB}"/>
              </a:ext>
            </a:extLst>
          </p:cNvPr>
          <p:cNvSpPr/>
          <p:nvPr/>
        </p:nvSpPr>
        <p:spPr>
          <a:xfrm>
            <a:off x="6087145" y="286264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rrow: Right 8" descr="Details of Operations management structure">
            <a:extLst>
              <a:ext uri="{FF2B5EF4-FFF2-40B4-BE49-F238E27FC236}">
                <a16:creationId xmlns:a16="http://schemas.microsoft.com/office/drawing/2014/main" id="{ECC47581-3102-3369-DAFB-714E4FFD0ADA}"/>
              </a:ext>
            </a:extLst>
          </p:cNvPr>
          <p:cNvSpPr/>
          <p:nvPr/>
        </p:nvSpPr>
        <p:spPr>
          <a:xfrm rot="10800000">
            <a:off x="5108737" y="286264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6E34797-D078-72BA-307C-B12C75F7833D}"/>
              </a:ext>
            </a:extLst>
          </p:cNvPr>
          <p:cNvSpPr/>
          <p:nvPr/>
        </p:nvSpPr>
        <p:spPr>
          <a:xfrm>
            <a:off x="3816991" y="2732135"/>
            <a:ext cx="1291746" cy="6968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Head of Field Operations</a:t>
            </a:r>
          </a:p>
          <a:p>
            <a:pPr algn="ctr"/>
            <a:endParaRPr lang="en-GB" sz="1200" dirty="0"/>
          </a:p>
        </p:txBody>
      </p:sp>
      <p:sp>
        <p:nvSpPr>
          <p:cNvPr id="11" name="Rectangle 10">
            <a:extLst>
              <a:ext uri="{FF2B5EF4-FFF2-40B4-BE49-F238E27FC236}">
                <a16:creationId xmlns:a16="http://schemas.microsoft.com/office/drawing/2014/main" id="{D29AC5CD-02B3-074C-473F-881A843783D8}"/>
              </a:ext>
            </a:extLst>
          </p:cNvPr>
          <p:cNvSpPr/>
          <p:nvPr/>
        </p:nvSpPr>
        <p:spPr>
          <a:xfrm>
            <a:off x="7096913" y="2732135"/>
            <a:ext cx="1179891" cy="6968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Head Veterinarian</a:t>
            </a:r>
          </a:p>
          <a:p>
            <a:pPr algn="ctr"/>
            <a:endParaRPr lang="en-GB" sz="1200" dirty="0"/>
          </a:p>
        </p:txBody>
      </p:sp>
      <p:cxnSp>
        <p:nvCxnSpPr>
          <p:cNvPr id="23" name="Straight Connector 22" descr="Details of Operations management structure">
            <a:extLst>
              <a:ext uri="{FF2B5EF4-FFF2-40B4-BE49-F238E27FC236}">
                <a16:creationId xmlns:a16="http://schemas.microsoft.com/office/drawing/2014/main" id="{4E98875A-762B-14EE-2ED5-36013E375430}"/>
              </a:ext>
            </a:extLst>
          </p:cNvPr>
          <p:cNvCxnSpPr>
            <a:cxnSpLocks/>
          </p:cNvCxnSpPr>
          <p:nvPr/>
        </p:nvCxnSpPr>
        <p:spPr>
          <a:xfrm flipH="1">
            <a:off x="1556566" y="3674378"/>
            <a:ext cx="29138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descr="Details of Operations management structure">
            <a:extLst>
              <a:ext uri="{FF2B5EF4-FFF2-40B4-BE49-F238E27FC236}">
                <a16:creationId xmlns:a16="http://schemas.microsoft.com/office/drawing/2014/main" id="{08AE093A-977E-6307-C8BF-EE886CFCE358}"/>
              </a:ext>
            </a:extLst>
          </p:cNvPr>
          <p:cNvCxnSpPr>
            <a:cxnSpLocks/>
            <a:endCxn id="37" idx="0"/>
          </p:cNvCxnSpPr>
          <p:nvPr/>
        </p:nvCxnSpPr>
        <p:spPr>
          <a:xfrm>
            <a:off x="1556566" y="3665989"/>
            <a:ext cx="0" cy="3208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descr="Details of Operations management structure">
            <a:extLst>
              <a:ext uri="{FF2B5EF4-FFF2-40B4-BE49-F238E27FC236}">
                <a16:creationId xmlns:a16="http://schemas.microsoft.com/office/drawing/2014/main" id="{A205D47B-5AC3-DA9F-57A9-5B83ECF22899}"/>
              </a:ext>
            </a:extLst>
          </p:cNvPr>
          <p:cNvCxnSpPr>
            <a:cxnSpLocks/>
          </p:cNvCxnSpPr>
          <p:nvPr/>
        </p:nvCxnSpPr>
        <p:spPr>
          <a:xfrm>
            <a:off x="2924165" y="3710474"/>
            <a:ext cx="0" cy="312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3EA021D7-C2E5-1FA3-E788-DB59DD7B4723}"/>
              </a:ext>
            </a:extLst>
          </p:cNvPr>
          <p:cNvSpPr/>
          <p:nvPr/>
        </p:nvSpPr>
        <p:spPr>
          <a:xfrm>
            <a:off x="1140708" y="3986868"/>
            <a:ext cx="831715"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Area 1 Ops Manager</a:t>
            </a:r>
          </a:p>
        </p:txBody>
      </p:sp>
      <p:sp>
        <p:nvSpPr>
          <p:cNvPr id="51" name="Rectangle 50">
            <a:extLst>
              <a:ext uri="{FF2B5EF4-FFF2-40B4-BE49-F238E27FC236}">
                <a16:creationId xmlns:a16="http://schemas.microsoft.com/office/drawing/2014/main" id="{D0A45313-0A5B-F0C3-EC3E-3EB63D910937}"/>
              </a:ext>
            </a:extLst>
          </p:cNvPr>
          <p:cNvSpPr/>
          <p:nvPr/>
        </p:nvSpPr>
        <p:spPr>
          <a:xfrm>
            <a:off x="2508308" y="3986868"/>
            <a:ext cx="83171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Area 2 Ops Manager</a:t>
            </a:r>
          </a:p>
        </p:txBody>
      </p:sp>
      <p:cxnSp>
        <p:nvCxnSpPr>
          <p:cNvPr id="53" name="Straight Connector 52" descr="Details of Operations management structure">
            <a:extLst>
              <a:ext uri="{FF2B5EF4-FFF2-40B4-BE49-F238E27FC236}">
                <a16:creationId xmlns:a16="http://schemas.microsoft.com/office/drawing/2014/main" id="{396CF556-A08D-3651-CFA5-59AA86FE0AB4}"/>
              </a:ext>
            </a:extLst>
          </p:cNvPr>
          <p:cNvCxnSpPr>
            <a:cxnSpLocks/>
            <a:stCxn id="10" idx="2"/>
          </p:cNvCxnSpPr>
          <p:nvPr/>
        </p:nvCxnSpPr>
        <p:spPr>
          <a:xfrm>
            <a:off x="4462864" y="3429000"/>
            <a:ext cx="0" cy="245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Arrow Connector 59" descr="Details of Operations management structure">
            <a:extLst>
              <a:ext uri="{FF2B5EF4-FFF2-40B4-BE49-F238E27FC236}">
                <a16:creationId xmlns:a16="http://schemas.microsoft.com/office/drawing/2014/main" id="{204C9A7B-604F-BDC8-96B2-CBE78DC166A1}"/>
              </a:ext>
            </a:extLst>
          </p:cNvPr>
          <p:cNvCxnSpPr>
            <a:cxnSpLocks/>
          </p:cNvCxnSpPr>
          <p:nvPr/>
        </p:nvCxnSpPr>
        <p:spPr>
          <a:xfrm>
            <a:off x="4462864" y="3665989"/>
            <a:ext cx="0" cy="3186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ADFE0124-2BD4-F3A0-6E01-B4CC66959948}"/>
              </a:ext>
            </a:extLst>
          </p:cNvPr>
          <p:cNvSpPr/>
          <p:nvPr/>
        </p:nvSpPr>
        <p:spPr>
          <a:xfrm>
            <a:off x="4041126" y="3984771"/>
            <a:ext cx="873661" cy="9143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Area 3</a:t>
            </a:r>
          </a:p>
          <a:p>
            <a:pPr algn="ctr"/>
            <a:r>
              <a:rPr lang="en-GB" sz="1200" dirty="0"/>
              <a:t> Ops Manager</a:t>
            </a:r>
          </a:p>
        </p:txBody>
      </p:sp>
      <p:sp>
        <p:nvSpPr>
          <p:cNvPr id="65" name="Rectangle 64">
            <a:extLst>
              <a:ext uri="{FF2B5EF4-FFF2-40B4-BE49-F238E27FC236}">
                <a16:creationId xmlns:a16="http://schemas.microsoft.com/office/drawing/2014/main" id="{BF89C637-63CB-ACA4-9717-49A2609F9370}"/>
              </a:ext>
            </a:extLst>
          </p:cNvPr>
          <p:cNvSpPr/>
          <p:nvPr/>
        </p:nvSpPr>
        <p:spPr>
          <a:xfrm>
            <a:off x="811816" y="5142432"/>
            <a:ext cx="646172" cy="6250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FOC</a:t>
            </a:r>
          </a:p>
        </p:txBody>
      </p:sp>
      <p:sp>
        <p:nvSpPr>
          <p:cNvPr id="66" name="Rectangle 65">
            <a:extLst>
              <a:ext uri="{FF2B5EF4-FFF2-40B4-BE49-F238E27FC236}">
                <a16:creationId xmlns:a16="http://schemas.microsoft.com/office/drawing/2014/main" id="{C8F68DA6-3AA7-36FE-638B-FD848CF823E4}"/>
              </a:ext>
            </a:extLst>
          </p:cNvPr>
          <p:cNvSpPr/>
          <p:nvPr/>
        </p:nvSpPr>
        <p:spPr>
          <a:xfrm>
            <a:off x="1550026" y="5146645"/>
            <a:ext cx="646172" cy="6250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FOC </a:t>
            </a:r>
          </a:p>
          <a:p>
            <a:pPr algn="ctr"/>
            <a:endParaRPr lang="en-GB" sz="900" dirty="0"/>
          </a:p>
        </p:txBody>
      </p:sp>
      <p:sp>
        <p:nvSpPr>
          <p:cNvPr id="67" name="Rectangle 66">
            <a:extLst>
              <a:ext uri="{FF2B5EF4-FFF2-40B4-BE49-F238E27FC236}">
                <a16:creationId xmlns:a16="http://schemas.microsoft.com/office/drawing/2014/main" id="{451A058F-E071-9769-07A3-63A361CFA042}"/>
              </a:ext>
            </a:extLst>
          </p:cNvPr>
          <p:cNvSpPr/>
          <p:nvPr/>
        </p:nvSpPr>
        <p:spPr>
          <a:xfrm>
            <a:off x="2256639" y="5136138"/>
            <a:ext cx="686669" cy="625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FOC</a:t>
            </a:r>
          </a:p>
          <a:p>
            <a:pPr algn="ctr"/>
            <a:r>
              <a:rPr lang="en-GB" sz="900" dirty="0"/>
              <a:t> </a:t>
            </a:r>
          </a:p>
        </p:txBody>
      </p:sp>
      <p:sp>
        <p:nvSpPr>
          <p:cNvPr id="68" name="Rectangle 67">
            <a:extLst>
              <a:ext uri="{FF2B5EF4-FFF2-40B4-BE49-F238E27FC236}">
                <a16:creationId xmlns:a16="http://schemas.microsoft.com/office/drawing/2014/main" id="{9AAA895C-BB20-8668-70AD-32FD6E4F29A5}"/>
              </a:ext>
            </a:extLst>
          </p:cNvPr>
          <p:cNvSpPr/>
          <p:nvPr/>
        </p:nvSpPr>
        <p:spPr>
          <a:xfrm>
            <a:off x="3017261" y="5146646"/>
            <a:ext cx="646172" cy="6250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FOC</a:t>
            </a:r>
          </a:p>
          <a:p>
            <a:pPr algn="ctr"/>
            <a:endParaRPr lang="en-GB" sz="900" dirty="0"/>
          </a:p>
        </p:txBody>
      </p:sp>
      <p:sp>
        <p:nvSpPr>
          <p:cNvPr id="69" name="Rectangle 68">
            <a:extLst>
              <a:ext uri="{FF2B5EF4-FFF2-40B4-BE49-F238E27FC236}">
                <a16:creationId xmlns:a16="http://schemas.microsoft.com/office/drawing/2014/main" id="{BAD0B97E-B827-2DF3-4E12-DF2D8C6092D6}"/>
              </a:ext>
            </a:extLst>
          </p:cNvPr>
          <p:cNvSpPr/>
          <p:nvPr/>
        </p:nvSpPr>
        <p:spPr>
          <a:xfrm>
            <a:off x="3737386" y="5146645"/>
            <a:ext cx="646173" cy="6250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FOC</a:t>
            </a:r>
          </a:p>
        </p:txBody>
      </p:sp>
      <p:sp>
        <p:nvSpPr>
          <p:cNvPr id="70" name="Rectangle 69">
            <a:extLst>
              <a:ext uri="{FF2B5EF4-FFF2-40B4-BE49-F238E27FC236}">
                <a16:creationId xmlns:a16="http://schemas.microsoft.com/office/drawing/2014/main" id="{934A4AC6-088C-A54B-00F3-A18E75584111}"/>
              </a:ext>
            </a:extLst>
          </p:cNvPr>
          <p:cNvSpPr/>
          <p:nvPr/>
        </p:nvSpPr>
        <p:spPr>
          <a:xfrm>
            <a:off x="4484495" y="5136138"/>
            <a:ext cx="678575" cy="6355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FOC</a:t>
            </a:r>
          </a:p>
        </p:txBody>
      </p:sp>
      <p:cxnSp>
        <p:nvCxnSpPr>
          <p:cNvPr id="72" name="Straight Arrow Connector 71" descr="Details of Operations management structure">
            <a:extLst>
              <a:ext uri="{FF2B5EF4-FFF2-40B4-BE49-F238E27FC236}">
                <a16:creationId xmlns:a16="http://schemas.microsoft.com/office/drawing/2014/main" id="{88F81838-B85F-AA04-5C62-4AF9D4EBFD8B}"/>
              </a:ext>
            </a:extLst>
          </p:cNvPr>
          <p:cNvCxnSpPr>
            <a:cxnSpLocks/>
          </p:cNvCxnSpPr>
          <p:nvPr/>
        </p:nvCxnSpPr>
        <p:spPr>
          <a:xfrm>
            <a:off x="1300294" y="4899170"/>
            <a:ext cx="0" cy="247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descr="Details of Operations management structure">
            <a:extLst>
              <a:ext uri="{FF2B5EF4-FFF2-40B4-BE49-F238E27FC236}">
                <a16:creationId xmlns:a16="http://schemas.microsoft.com/office/drawing/2014/main" id="{4B3F251E-CA42-FE9A-778C-40D9F4942798}"/>
              </a:ext>
            </a:extLst>
          </p:cNvPr>
          <p:cNvCxnSpPr>
            <a:cxnSpLocks/>
            <a:endCxn id="66" idx="0"/>
          </p:cNvCxnSpPr>
          <p:nvPr/>
        </p:nvCxnSpPr>
        <p:spPr>
          <a:xfrm>
            <a:off x="1873111" y="4899170"/>
            <a:ext cx="1" cy="247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descr="Details of Operations management structure">
            <a:extLst>
              <a:ext uri="{FF2B5EF4-FFF2-40B4-BE49-F238E27FC236}">
                <a16:creationId xmlns:a16="http://schemas.microsoft.com/office/drawing/2014/main" id="{3F221571-7E9C-E197-BE46-C9AFE29FB87D}"/>
              </a:ext>
            </a:extLst>
          </p:cNvPr>
          <p:cNvCxnSpPr>
            <a:cxnSpLocks/>
          </p:cNvCxnSpPr>
          <p:nvPr/>
        </p:nvCxnSpPr>
        <p:spPr>
          <a:xfrm>
            <a:off x="2726616" y="4899170"/>
            <a:ext cx="1" cy="247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descr="Details of Operations management structure">
            <a:extLst>
              <a:ext uri="{FF2B5EF4-FFF2-40B4-BE49-F238E27FC236}">
                <a16:creationId xmlns:a16="http://schemas.microsoft.com/office/drawing/2014/main" id="{36506B1E-E369-C366-E999-404987687798}"/>
              </a:ext>
            </a:extLst>
          </p:cNvPr>
          <p:cNvCxnSpPr>
            <a:cxnSpLocks/>
          </p:cNvCxnSpPr>
          <p:nvPr/>
        </p:nvCxnSpPr>
        <p:spPr>
          <a:xfrm>
            <a:off x="3161616" y="4899170"/>
            <a:ext cx="0" cy="247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descr="Details of Operations management structure">
            <a:extLst>
              <a:ext uri="{FF2B5EF4-FFF2-40B4-BE49-F238E27FC236}">
                <a16:creationId xmlns:a16="http://schemas.microsoft.com/office/drawing/2014/main" id="{B7534BD3-D118-7240-CC98-5CB329437AAE}"/>
              </a:ext>
            </a:extLst>
          </p:cNvPr>
          <p:cNvCxnSpPr>
            <a:cxnSpLocks/>
          </p:cNvCxnSpPr>
          <p:nvPr/>
        </p:nvCxnSpPr>
        <p:spPr>
          <a:xfrm>
            <a:off x="4211273" y="4899170"/>
            <a:ext cx="0" cy="247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descr="Details of Operations management structure">
            <a:extLst>
              <a:ext uri="{FF2B5EF4-FFF2-40B4-BE49-F238E27FC236}">
                <a16:creationId xmlns:a16="http://schemas.microsoft.com/office/drawing/2014/main" id="{3A044D9A-5930-8A16-234D-B3E4F2341DBE}"/>
              </a:ext>
            </a:extLst>
          </p:cNvPr>
          <p:cNvCxnSpPr>
            <a:cxnSpLocks/>
            <a:endCxn id="70" idx="0"/>
          </p:cNvCxnSpPr>
          <p:nvPr/>
        </p:nvCxnSpPr>
        <p:spPr>
          <a:xfrm>
            <a:off x="4823782" y="4893917"/>
            <a:ext cx="1" cy="242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5" name="Rectangle 94">
            <a:extLst>
              <a:ext uri="{FF2B5EF4-FFF2-40B4-BE49-F238E27FC236}">
                <a16:creationId xmlns:a16="http://schemas.microsoft.com/office/drawing/2014/main" id="{DFD70CFA-E050-0BF8-9C1B-77D0D82078E5}"/>
              </a:ext>
            </a:extLst>
          </p:cNvPr>
          <p:cNvSpPr/>
          <p:nvPr/>
        </p:nvSpPr>
        <p:spPr>
          <a:xfrm>
            <a:off x="811816" y="5832361"/>
            <a:ext cx="4322246" cy="365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Meat Hygiene Inspectors</a:t>
            </a:r>
          </a:p>
        </p:txBody>
      </p:sp>
      <p:sp>
        <p:nvSpPr>
          <p:cNvPr id="96" name="Rectangle 95">
            <a:extLst>
              <a:ext uri="{FF2B5EF4-FFF2-40B4-BE49-F238E27FC236}">
                <a16:creationId xmlns:a16="http://schemas.microsoft.com/office/drawing/2014/main" id="{3A1CDE6B-08E8-1DAC-6882-8D75CFC17E03}"/>
              </a:ext>
            </a:extLst>
          </p:cNvPr>
          <p:cNvSpPr/>
          <p:nvPr/>
        </p:nvSpPr>
        <p:spPr>
          <a:xfrm>
            <a:off x="6820014" y="3972187"/>
            <a:ext cx="1310396" cy="99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Area 1</a:t>
            </a:r>
          </a:p>
          <a:p>
            <a:pPr algn="ctr"/>
            <a:r>
              <a:rPr lang="en-GB" sz="1100" dirty="0"/>
              <a:t>Vet Auditor </a:t>
            </a:r>
          </a:p>
          <a:p>
            <a:pPr algn="ctr"/>
            <a:r>
              <a:rPr lang="en-GB" sz="1100" dirty="0"/>
              <a:t>Vet Advisor</a:t>
            </a:r>
          </a:p>
        </p:txBody>
      </p:sp>
      <p:sp>
        <p:nvSpPr>
          <p:cNvPr id="97" name="Rectangle 96">
            <a:extLst>
              <a:ext uri="{FF2B5EF4-FFF2-40B4-BE49-F238E27FC236}">
                <a16:creationId xmlns:a16="http://schemas.microsoft.com/office/drawing/2014/main" id="{AFCFA1C5-D3A2-20E6-FB93-F58E23B17F48}"/>
              </a:ext>
            </a:extLst>
          </p:cNvPr>
          <p:cNvSpPr/>
          <p:nvPr/>
        </p:nvSpPr>
        <p:spPr>
          <a:xfrm>
            <a:off x="8394779" y="3984624"/>
            <a:ext cx="1310396" cy="9940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Area 2</a:t>
            </a:r>
          </a:p>
          <a:p>
            <a:pPr algn="ctr"/>
            <a:r>
              <a:rPr lang="en-GB" sz="1100" dirty="0"/>
              <a:t>Vet Auditor</a:t>
            </a:r>
          </a:p>
          <a:p>
            <a:pPr algn="ctr"/>
            <a:r>
              <a:rPr lang="en-GB" sz="1100" dirty="0"/>
              <a:t>Vet Advisor</a:t>
            </a:r>
          </a:p>
          <a:p>
            <a:pPr algn="ctr"/>
            <a:endParaRPr lang="en-GB" sz="1100" dirty="0"/>
          </a:p>
        </p:txBody>
      </p:sp>
      <p:sp>
        <p:nvSpPr>
          <p:cNvPr id="98" name="Rectangle 97">
            <a:extLst>
              <a:ext uri="{FF2B5EF4-FFF2-40B4-BE49-F238E27FC236}">
                <a16:creationId xmlns:a16="http://schemas.microsoft.com/office/drawing/2014/main" id="{7D69283E-14BC-83D4-DA71-534E79280C15}"/>
              </a:ext>
            </a:extLst>
          </p:cNvPr>
          <p:cNvSpPr/>
          <p:nvPr/>
        </p:nvSpPr>
        <p:spPr>
          <a:xfrm>
            <a:off x="9933094" y="3972187"/>
            <a:ext cx="1310396" cy="9940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Area 3</a:t>
            </a:r>
          </a:p>
          <a:p>
            <a:pPr algn="ctr"/>
            <a:r>
              <a:rPr lang="en-GB" sz="1100" dirty="0"/>
              <a:t>Vet Auditor</a:t>
            </a:r>
          </a:p>
          <a:p>
            <a:pPr algn="ctr"/>
            <a:r>
              <a:rPr lang="en-GB" sz="1100" dirty="0"/>
              <a:t>Vet Advisor</a:t>
            </a:r>
          </a:p>
        </p:txBody>
      </p:sp>
      <p:cxnSp>
        <p:nvCxnSpPr>
          <p:cNvPr id="103" name="Straight Arrow Connector 102" descr="Details of Operations management structure">
            <a:extLst>
              <a:ext uri="{FF2B5EF4-FFF2-40B4-BE49-F238E27FC236}">
                <a16:creationId xmlns:a16="http://schemas.microsoft.com/office/drawing/2014/main" id="{C1CE6792-8D81-AD8C-B530-A77A20BD5820}"/>
              </a:ext>
            </a:extLst>
          </p:cNvPr>
          <p:cNvCxnSpPr>
            <a:cxnSpLocks/>
            <a:stCxn id="11" idx="2"/>
          </p:cNvCxnSpPr>
          <p:nvPr/>
        </p:nvCxnSpPr>
        <p:spPr>
          <a:xfrm>
            <a:off x="7686859" y="3428999"/>
            <a:ext cx="0" cy="543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Connector 107" descr="Details of Operations management structure">
            <a:extLst>
              <a:ext uri="{FF2B5EF4-FFF2-40B4-BE49-F238E27FC236}">
                <a16:creationId xmlns:a16="http://schemas.microsoft.com/office/drawing/2014/main" id="{A46BE6AE-2FC2-0F43-31C7-CD4BDAC7D3F6}"/>
              </a:ext>
            </a:extLst>
          </p:cNvPr>
          <p:cNvCxnSpPr>
            <a:cxnSpLocks/>
          </p:cNvCxnSpPr>
          <p:nvPr/>
        </p:nvCxnSpPr>
        <p:spPr>
          <a:xfrm flipV="1">
            <a:off x="7673211" y="3657600"/>
            <a:ext cx="2896917" cy="8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Arrow Connector 110" descr="Details of Operations management structure">
            <a:extLst>
              <a:ext uri="{FF2B5EF4-FFF2-40B4-BE49-F238E27FC236}">
                <a16:creationId xmlns:a16="http://schemas.microsoft.com/office/drawing/2014/main" id="{E3DC532F-5628-2165-0FC6-395260CD50D2}"/>
              </a:ext>
            </a:extLst>
          </p:cNvPr>
          <p:cNvCxnSpPr>
            <a:cxnSpLocks/>
          </p:cNvCxnSpPr>
          <p:nvPr/>
        </p:nvCxnSpPr>
        <p:spPr>
          <a:xfrm>
            <a:off x="10560353" y="3657600"/>
            <a:ext cx="0" cy="306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descr="Details of Operations management structure">
            <a:extLst>
              <a:ext uri="{FF2B5EF4-FFF2-40B4-BE49-F238E27FC236}">
                <a16:creationId xmlns:a16="http://schemas.microsoft.com/office/drawing/2014/main" id="{E0DF46C6-EBDC-0ABF-D6FE-13BDCF5A6BC0}"/>
              </a:ext>
            </a:extLst>
          </p:cNvPr>
          <p:cNvCxnSpPr>
            <a:cxnSpLocks/>
            <a:endCxn id="97" idx="0"/>
          </p:cNvCxnSpPr>
          <p:nvPr/>
        </p:nvCxnSpPr>
        <p:spPr>
          <a:xfrm>
            <a:off x="9049977" y="3678427"/>
            <a:ext cx="0" cy="306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4" name="Rectangle 123">
            <a:extLst>
              <a:ext uri="{FF2B5EF4-FFF2-40B4-BE49-F238E27FC236}">
                <a16:creationId xmlns:a16="http://schemas.microsoft.com/office/drawing/2014/main" id="{BF0D39B4-4856-3BAA-6D24-9E71F9FFBD8B}"/>
              </a:ext>
            </a:extLst>
          </p:cNvPr>
          <p:cNvSpPr/>
          <p:nvPr/>
        </p:nvSpPr>
        <p:spPr>
          <a:xfrm>
            <a:off x="6820014" y="5272478"/>
            <a:ext cx="44234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Official Veterinarians (OVs) are line managed by the Operations Managers and receive technical guidance from the Vet Advisors</a:t>
            </a:r>
          </a:p>
        </p:txBody>
      </p:sp>
      <p:sp>
        <p:nvSpPr>
          <p:cNvPr id="13" name="Footer Placeholder 12">
            <a:extLst>
              <a:ext uri="{FF2B5EF4-FFF2-40B4-BE49-F238E27FC236}">
                <a16:creationId xmlns:a16="http://schemas.microsoft.com/office/drawing/2014/main" id="{2E696694-EF50-0759-13E5-9A8D4FC46443}"/>
              </a:ext>
            </a:extLst>
          </p:cNvPr>
          <p:cNvSpPr>
            <a:spLocks noGrp="1"/>
          </p:cNvSpPr>
          <p:nvPr>
            <p:ph type="ftr" sz="quarter" idx="11"/>
          </p:nvPr>
        </p:nvSpPr>
        <p:spPr>
          <a:xfrm>
            <a:off x="7335625" y="6356350"/>
            <a:ext cx="3907865" cy="365125"/>
          </a:xfrm>
        </p:spPr>
        <p:txBody>
          <a:bodyPr/>
          <a:lstStyle/>
          <a:p>
            <a:pPr algn="r"/>
            <a:r>
              <a:rPr lang="en-US" dirty="0"/>
              <a:t>Food Standards Scotland: Candidate Pack</a:t>
            </a:r>
          </a:p>
        </p:txBody>
      </p:sp>
      <p:sp>
        <p:nvSpPr>
          <p:cNvPr id="14" name="Slide Number Placeholder 13">
            <a:extLst>
              <a:ext uri="{FF2B5EF4-FFF2-40B4-BE49-F238E27FC236}">
                <a16:creationId xmlns:a16="http://schemas.microsoft.com/office/drawing/2014/main" id="{15A70A8C-8552-3209-03B5-C18E153593BF}"/>
              </a:ext>
            </a:extLst>
          </p:cNvPr>
          <p:cNvSpPr>
            <a:spLocks noGrp="1"/>
          </p:cNvSpPr>
          <p:nvPr>
            <p:ph type="sldNum" sz="quarter" idx="12"/>
          </p:nvPr>
        </p:nvSpPr>
        <p:spPr>
          <a:xfrm>
            <a:off x="8686101" y="6356350"/>
            <a:ext cx="2743200" cy="365125"/>
          </a:xfrm>
        </p:spPr>
        <p:txBody>
          <a:bodyPr/>
          <a:lstStyle/>
          <a:p>
            <a:fld id="{14C6EC0E-0FFE-4A31-AC45-496AF133AFC1}" type="slidenum">
              <a:rPr lang="en-GB" smtClean="0"/>
              <a:t>7</a:t>
            </a:fld>
            <a:endParaRPr lang="en-GB"/>
          </a:p>
        </p:txBody>
      </p:sp>
    </p:spTree>
    <p:extLst>
      <p:ext uri="{BB962C8B-B14F-4D97-AF65-F5344CB8AC3E}">
        <p14:creationId xmlns:p14="http://schemas.microsoft.com/office/powerpoint/2010/main" val="36753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1000"/>
                                        <p:tgtEl>
                                          <p:spTgt spid="108"/>
                                        </p:tgtEl>
                                      </p:cBhvr>
                                    </p:animEffect>
                                    <p:anim calcmode="lin" valueType="num">
                                      <p:cBhvr>
                                        <p:cTn id="47" dur="1000" fill="hold"/>
                                        <p:tgtEl>
                                          <p:spTgt spid="108"/>
                                        </p:tgtEl>
                                        <p:attrNameLst>
                                          <p:attrName>ppt_x</p:attrName>
                                        </p:attrNameLst>
                                      </p:cBhvr>
                                      <p:tavLst>
                                        <p:tav tm="0">
                                          <p:val>
                                            <p:strVal val="#ppt_x"/>
                                          </p:val>
                                        </p:tav>
                                        <p:tav tm="100000">
                                          <p:val>
                                            <p:strVal val="#ppt_x"/>
                                          </p:val>
                                        </p:tav>
                                      </p:tavLst>
                                    </p:anim>
                                    <p:anim calcmode="lin" valueType="num">
                                      <p:cBhvr>
                                        <p:cTn id="48" dur="1000" fill="hold"/>
                                        <p:tgtEl>
                                          <p:spTgt spid="10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000"/>
                                        <p:tgtEl>
                                          <p:spTgt spid="122"/>
                                        </p:tgtEl>
                                      </p:cBhvr>
                                    </p:animEffect>
                                    <p:anim calcmode="lin" valueType="num">
                                      <p:cBhvr>
                                        <p:cTn id="52" dur="1000" fill="hold"/>
                                        <p:tgtEl>
                                          <p:spTgt spid="122"/>
                                        </p:tgtEl>
                                        <p:attrNameLst>
                                          <p:attrName>ppt_x</p:attrName>
                                        </p:attrNameLst>
                                      </p:cBhvr>
                                      <p:tavLst>
                                        <p:tav tm="0">
                                          <p:val>
                                            <p:strVal val="#ppt_x"/>
                                          </p:val>
                                        </p:tav>
                                        <p:tav tm="100000">
                                          <p:val>
                                            <p:strVal val="#ppt_x"/>
                                          </p:val>
                                        </p:tav>
                                      </p:tavLst>
                                    </p:anim>
                                    <p:anim calcmode="lin" valueType="num">
                                      <p:cBhvr>
                                        <p:cTn id="53" dur="1000" fill="hold"/>
                                        <p:tgtEl>
                                          <p:spTgt spid="1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1000"/>
                                        <p:tgtEl>
                                          <p:spTgt spid="111"/>
                                        </p:tgtEl>
                                      </p:cBhvr>
                                    </p:animEffect>
                                    <p:anim calcmode="lin" valueType="num">
                                      <p:cBhvr>
                                        <p:cTn id="57" dur="1000" fill="hold"/>
                                        <p:tgtEl>
                                          <p:spTgt spid="111"/>
                                        </p:tgtEl>
                                        <p:attrNameLst>
                                          <p:attrName>ppt_x</p:attrName>
                                        </p:attrNameLst>
                                      </p:cBhvr>
                                      <p:tavLst>
                                        <p:tav tm="0">
                                          <p:val>
                                            <p:strVal val="#ppt_x"/>
                                          </p:val>
                                        </p:tav>
                                        <p:tav tm="100000">
                                          <p:val>
                                            <p:strVal val="#ppt_x"/>
                                          </p:val>
                                        </p:tav>
                                      </p:tavLst>
                                    </p:anim>
                                    <p:anim calcmode="lin" valueType="num">
                                      <p:cBhvr>
                                        <p:cTn id="58" dur="1000" fill="hold"/>
                                        <p:tgtEl>
                                          <p:spTgt spid="1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fade">
                                      <p:cBhvr>
                                        <p:cTn id="61" dur="1000"/>
                                        <p:tgtEl>
                                          <p:spTgt spid="98"/>
                                        </p:tgtEl>
                                      </p:cBhvr>
                                    </p:animEffect>
                                    <p:anim calcmode="lin" valueType="num">
                                      <p:cBhvr>
                                        <p:cTn id="62" dur="1000" fill="hold"/>
                                        <p:tgtEl>
                                          <p:spTgt spid="98"/>
                                        </p:tgtEl>
                                        <p:attrNameLst>
                                          <p:attrName>ppt_x</p:attrName>
                                        </p:attrNameLst>
                                      </p:cBhvr>
                                      <p:tavLst>
                                        <p:tav tm="0">
                                          <p:val>
                                            <p:strVal val="#ppt_x"/>
                                          </p:val>
                                        </p:tav>
                                        <p:tav tm="100000">
                                          <p:val>
                                            <p:strVal val="#ppt_x"/>
                                          </p:val>
                                        </p:tav>
                                      </p:tavLst>
                                    </p:anim>
                                    <p:anim calcmode="lin" valueType="num">
                                      <p:cBhvr>
                                        <p:cTn id="63" dur="1000" fill="hold"/>
                                        <p:tgtEl>
                                          <p:spTgt spid="9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fade">
                                      <p:cBhvr>
                                        <p:cTn id="71" dur="1000"/>
                                        <p:tgtEl>
                                          <p:spTgt spid="96"/>
                                        </p:tgtEl>
                                      </p:cBhvr>
                                    </p:animEffect>
                                    <p:anim calcmode="lin" valueType="num">
                                      <p:cBhvr>
                                        <p:cTn id="72" dur="1000" fill="hold"/>
                                        <p:tgtEl>
                                          <p:spTgt spid="96"/>
                                        </p:tgtEl>
                                        <p:attrNameLst>
                                          <p:attrName>ppt_x</p:attrName>
                                        </p:attrNameLst>
                                      </p:cBhvr>
                                      <p:tavLst>
                                        <p:tav tm="0">
                                          <p:val>
                                            <p:strVal val="#ppt_x"/>
                                          </p:val>
                                        </p:tav>
                                        <p:tav tm="100000">
                                          <p:val>
                                            <p:strVal val="#ppt_x"/>
                                          </p:val>
                                        </p:tav>
                                      </p:tavLst>
                                    </p:anim>
                                    <p:anim calcmode="lin" valueType="num">
                                      <p:cBhvr>
                                        <p:cTn id="73"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fade">
                                      <p:cBhvr>
                                        <p:cTn id="78" dur="1000"/>
                                        <p:tgtEl>
                                          <p:spTgt spid="124"/>
                                        </p:tgtEl>
                                      </p:cBhvr>
                                    </p:animEffect>
                                    <p:anim calcmode="lin" valueType="num">
                                      <p:cBhvr>
                                        <p:cTn id="79" dur="1000" fill="hold"/>
                                        <p:tgtEl>
                                          <p:spTgt spid="124"/>
                                        </p:tgtEl>
                                        <p:attrNameLst>
                                          <p:attrName>ppt_x</p:attrName>
                                        </p:attrNameLst>
                                      </p:cBhvr>
                                      <p:tavLst>
                                        <p:tav tm="0">
                                          <p:val>
                                            <p:strVal val="#ppt_x"/>
                                          </p:val>
                                        </p:tav>
                                        <p:tav tm="100000">
                                          <p:val>
                                            <p:strVal val="#ppt_x"/>
                                          </p:val>
                                        </p:tav>
                                      </p:tavLst>
                                    </p:anim>
                                    <p:anim calcmode="lin" valueType="num">
                                      <p:cBhvr>
                                        <p:cTn id="80"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1000"/>
                                        <p:tgtEl>
                                          <p:spTgt spid="53"/>
                                        </p:tgtEl>
                                      </p:cBhvr>
                                    </p:animEffect>
                                    <p:anim calcmode="lin" valueType="num">
                                      <p:cBhvr>
                                        <p:cTn id="86" dur="1000" fill="hold"/>
                                        <p:tgtEl>
                                          <p:spTgt spid="53"/>
                                        </p:tgtEl>
                                        <p:attrNameLst>
                                          <p:attrName>ppt_x</p:attrName>
                                        </p:attrNameLst>
                                      </p:cBhvr>
                                      <p:tavLst>
                                        <p:tav tm="0">
                                          <p:val>
                                            <p:strVal val="#ppt_x"/>
                                          </p:val>
                                        </p:tav>
                                        <p:tav tm="100000">
                                          <p:val>
                                            <p:strVal val="#ppt_x"/>
                                          </p:val>
                                        </p:tav>
                                      </p:tavLst>
                                    </p:anim>
                                    <p:anim calcmode="lin" valueType="num">
                                      <p:cBhvr>
                                        <p:cTn id="87" dur="1000" fill="hold"/>
                                        <p:tgtEl>
                                          <p:spTgt spid="5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1000"/>
                                        <p:tgtEl>
                                          <p:spTgt spid="29"/>
                                        </p:tgtEl>
                                      </p:cBhvr>
                                    </p:animEffect>
                                    <p:anim calcmode="lin" valueType="num">
                                      <p:cBhvr>
                                        <p:cTn id="101" dur="1000" fill="hold"/>
                                        <p:tgtEl>
                                          <p:spTgt spid="29"/>
                                        </p:tgtEl>
                                        <p:attrNameLst>
                                          <p:attrName>ppt_x</p:attrName>
                                        </p:attrNameLst>
                                      </p:cBhvr>
                                      <p:tavLst>
                                        <p:tav tm="0">
                                          <p:val>
                                            <p:strVal val="#ppt_x"/>
                                          </p:val>
                                        </p:tav>
                                        <p:tav tm="100000">
                                          <p:val>
                                            <p:strVal val="#ppt_x"/>
                                          </p:val>
                                        </p:tav>
                                      </p:tavLst>
                                    </p:anim>
                                    <p:anim calcmode="lin" valueType="num">
                                      <p:cBhvr>
                                        <p:cTn id="102" dur="1000" fill="hold"/>
                                        <p:tgtEl>
                                          <p:spTgt spid="29"/>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1000"/>
                                        <p:tgtEl>
                                          <p:spTgt spid="26"/>
                                        </p:tgtEl>
                                      </p:cBhvr>
                                    </p:animEffect>
                                    <p:anim calcmode="lin" valueType="num">
                                      <p:cBhvr>
                                        <p:cTn id="106" dur="1000" fill="hold"/>
                                        <p:tgtEl>
                                          <p:spTgt spid="26"/>
                                        </p:tgtEl>
                                        <p:attrNameLst>
                                          <p:attrName>ppt_x</p:attrName>
                                        </p:attrNameLst>
                                      </p:cBhvr>
                                      <p:tavLst>
                                        <p:tav tm="0">
                                          <p:val>
                                            <p:strVal val="#ppt_x"/>
                                          </p:val>
                                        </p:tav>
                                        <p:tav tm="100000">
                                          <p:val>
                                            <p:strVal val="#ppt_x"/>
                                          </p:val>
                                        </p:tav>
                                      </p:tavLst>
                                    </p:anim>
                                    <p:anim calcmode="lin" valueType="num">
                                      <p:cBhvr>
                                        <p:cTn id="107" dur="1000" fill="hold"/>
                                        <p:tgtEl>
                                          <p:spTgt spid="2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1000"/>
                                        <p:tgtEl>
                                          <p:spTgt spid="37"/>
                                        </p:tgtEl>
                                      </p:cBhvr>
                                    </p:animEffect>
                                    <p:anim calcmode="lin" valueType="num">
                                      <p:cBhvr>
                                        <p:cTn id="111" dur="1000" fill="hold"/>
                                        <p:tgtEl>
                                          <p:spTgt spid="37"/>
                                        </p:tgtEl>
                                        <p:attrNameLst>
                                          <p:attrName>ppt_x</p:attrName>
                                        </p:attrNameLst>
                                      </p:cBhvr>
                                      <p:tavLst>
                                        <p:tav tm="0">
                                          <p:val>
                                            <p:strVal val="#ppt_x"/>
                                          </p:val>
                                        </p:tav>
                                        <p:tav tm="100000">
                                          <p:val>
                                            <p:strVal val="#ppt_x"/>
                                          </p:val>
                                        </p:tav>
                                      </p:tavLst>
                                    </p:anim>
                                    <p:anim calcmode="lin" valueType="num">
                                      <p:cBhvr>
                                        <p:cTn id="112" dur="1000" fill="hold"/>
                                        <p:tgtEl>
                                          <p:spTgt spid="37"/>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1000"/>
                                        <p:tgtEl>
                                          <p:spTgt spid="51"/>
                                        </p:tgtEl>
                                      </p:cBhvr>
                                    </p:animEffect>
                                    <p:anim calcmode="lin" valueType="num">
                                      <p:cBhvr>
                                        <p:cTn id="116" dur="1000" fill="hold"/>
                                        <p:tgtEl>
                                          <p:spTgt spid="51"/>
                                        </p:tgtEl>
                                        <p:attrNameLst>
                                          <p:attrName>ppt_x</p:attrName>
                                        </p:attrNameLst>
                                      </p:cBhvr>
                                      <p:tavLst>
                                        <p:tav tm="0">
                                          <p:val>
                                            <p:strVal val="#ppt_x"/>
                                          </p:val>
                                        </p:tav>
                                        <p:tav tm="100000">
                                          <p:val>
                                            <p:strVal val="#ppt_x"/>
                                          </p:val>
                                        </p:tav>
                                      </p:tavLst>
                                    </p:anim>
                                    <p:anim calcmode="lin" valueType="num">
                                      <p:cBhvr>
                                        <p:cTn id="117" dur="1000" fill="hold"/>
                                        <p:tgtEl>
                                          <p:spTgt spid="5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1000"/>
                                        <p:tgtEl>
                                          <p:spTgt spid="62"/>
                                        </p:tgtEl>
                                      </p:cBhvr>
                                    </p:animEffect>
                                    <p:anim calcmode="lin" valueType="num">
                                      <p:cBhvr>
                                        <p:cTn id="121" dur="1000" fill="hold"/>
                                        <p:tgtEl>
                                          <p:spTgt spid="62"/>
                                        </p:tgtEl>
                                        <p:attrNameLst>
                                          <p:attrName>ppt_x</p:attrName>
                                        </p:attrNameLst>
                                      </p:cBhvr>
                                      <p:tavLst>
                                        <p:tav tm="0">
                                          <p:val>
                                            <p:strVal val="#ppt_x"/>
                                          </p:val>
                                        </p:tav>
                                        <p:tav tm="100000">
                                          <p:val>
                                            <p:strVal val="#ppt_x"/>
                                          </p:val>
                                        </p:tav>
                                      </p:tavLst>
                                    </p:anim>
                                    <p:anim calcmode="lin" valueType="num">
                                      <p:cBhvr>
                                        <p:cTn id="12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fade">
                                      <p:cBhvr>
                                        <p:cTn id="127" dur="1000"/>
                                        <p:tgtEl>
                                          <p:spTgt spid="65"/>
                                        </p:tgtEl>
                                      </p:cBhvr>
                                    </p:animEffect>
                                    <p:anim calcmode="lin" valueType="num">
                                      <p:cBhvr>
                                        <p:cTn id="128" dur="1000" fill="hold"/>
                                        <p:tgtEl>
                                          <p:spTgt spid="65"/>
                                        </p:tgtEl>
                                        <p:attrNameLst>
                                          <p:attrName>ppt_x</p:attrName>
                                        </p:attrNameLst>
                                      </p:cBhvr>
                                      <p:tavLst>
                                        <p:tav tm="0">
                                          <p:val>
                                            <p:strVal val="#ppt_x"/>
                                          </p:val>
                                        </p:tav>
                                        <p:tav tm="100000">
                                          <p:val>
                                            <p:strVal val="#ppt_x"/>
                                          </p:val>
                                        </p:tav>
                                      </p:tavLst>
                                    </p:anim>
                                    <p:anim calcmode="lin" valueType="num">
                                      <p:cBhvr>
                                        <p:cTn id="129" dur="1000" fill="hold"/>
                                        <p:tgtEl>
                                          <p:spTgt spid="65"/>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fade">
                                      <p:cBhvr>
                                        <p:cTn id="137" dur="1000"/>
                                        <p:tgtEl>
                                          <p:spTgt spid="75"/>
                                        </p:tgtEl>
                                      </p:cBhvr>
                                    </p:animEffect>
                                    <p:anim calcmode="lin" valueType="num">
                                      <p:cBhvr>
                                        <p:cTn id="138" dur="1000" fill="hold"/>
                                        <p:tgtEl>
                                          <p:spTgt spid="75"/>
                                        </p:tgtEl>
                                        <p:attrNameLst>
                                          <p:attrName>ppt_x</p:attrName>
                                        </p:attrNameLst>
                                      </p:cBhvr>
                                      <p:tavLst>
                                        <p:tav tm="0">
                                          <p:val>
                                            <p:strVal val="#ppt_x"/>
                                          </p:val>
                                        </p:tav>
                                        <p:tav tm="100000">
                                          <p:val>
                                            <p:strVal val="#ppt_x"/>
                                          </p:val>
                                        </p:tav>
                                      </p:tavLst>
                                    </p:anim>
                                    <p:anim calcmode="lin" valueType="num">
                                      <p:cBhvr>
                                        <p:cTn id="139" dur="1000" fill="hold"/>
                                        <p:tgtEl>
                                          <p:spTgt spid="7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7"/>
                                        </p:tgtEl>
                                        <p:attrNameLst>
                                          <p:attrName>style.visibility</p:attrName>
                                        </p:attrNameLst>
                                      </p:cBhvr>
                                      <p:to>
                                        <p:strVal val="visible"/>
                                      </p:to>
                                    </p:set>
                                    <p:animEffect transition="in" filter="fade">
                                      <p:cBhvr>
                                        <p:cTn id="147" dur="1000"/>
                                        <p:tgtEl>
                                          <p:spTgt spid="67"/>
                                        </p:tgtEl>
                                      </p:cBhvr>
                                    </p:animEffect>
                                    <p:anim calcmode="lin" valueType="num">
                                      <p:cBhvr>
                                        <p:cTn id="148" dur="1000" fill="hold"/>
                                        <p:tgtEl>
                                          <p:spTgt spid="67"/>
                                        </p:tgtEl>
                                        <p:attrNameLst>
                                          <p:attrName>ppt_x</p:attrName>
                                        </p:attrNameLst>
                                      </p:cBhvr>
                                      <p:tavLst>
                                        <p:tav tm="0">
                                          <p:val>
                                            <p:strVal val="#ppt_x"/>
                                          </p:val>
                                        </p:tav>
                                        <p:tav tm="100000">
                                          <p:val>
                                            <p:strVal val="#ppt_x"/>
                                          </p:val>
                                        </p:tav>
                                      </p:tavLst>
                                    </p:anim>
                                    <p:anim calcmode="lin" valueType="num">
                                      <p:cBhvr>
                                        <p:cTn id="149" dur="1000" fill="hold"/>
                                        <p:tgtEl>
                                          <p:spTgt spid="67"/>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fade">
                                      <p:cBhvr>
                                        <p:cTn id="152" dur="1000"/>
                                        <p:tgtEl>
                                          <p:spTgt spid="80"/>
                                        </p:tgtEl>
                                      </p:cBhvr>
                                    </p:animEffect>
                                    <p:anim calcmode="lin" valueType="num">
                                      <p:cBhvr>
                                        <p:cTn id="153" dur="1000" fill="hold"/>
                                        <p:tgtEl>
                                          <p:spTgt spid="80"/>
                                        </p:tgtEl>
                                        <p:attrNameLst>
                                          <p:attrName>ppt_x</p:attrName>
                                        </p:attrNameLst>
                                      </p:cBhvr>
                                      <p:tavLst>
                                        <p:tav tm="0">
                                          <p:val>
                                            <p:strVal val="#ppt_x"/>
                                          </p:val>
                                        </p:tav>
                                        <p:tav tm="100000">
                                          <p:val>
                                            <p:strVal val="#ppt_x"/>
                                          </p:val>
                                        </p:tav>
                                      </p:tavLst>
                                    </p:anim>
                                    <p:anim calcmode="lin" valueType="num">
                                      <p:cBhvr>
                                        <p:cTn id="154" dur="1000" fill="hold"/>
                                        <p:tgtEl>
                                          <p:spTgt spid="80"/>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fade">
                                      <p:cBhvr>
                                        <p:cTn id="157" dur="1000"/>
                                        <p:tgtEl>
                                          <p:spTgt spid="84"/>
                                        </p:tgtEl>
                                      </p:cBhvr>
                                    </p:animEffect>
                                    <p:anim calcmode="lin" valueType="num">
                                      <p:cBhvr>
                                        <p:cTn id="158" dur="1000" fill="hold"/>
                                        <p:tgtEl>
                                          <p:spTgt spid="84"/>
                                        </p:tgtEl>
                                        <p:attrNameLst>
                                          <p:attrName>ppt_x</p:attrName>
                                        </p:attrNameLst>
                                      </p:cBhvr>
                                      <p:tavLst>
                                        <p:tav tm="0">
                                          <p:val>
                                            <p:strVal val="#ppt_x"/>
                                          </p:val>
                                        </p:tav>
                                        <p:tav tm="100000">
                                          <p:val>
                                            <p:strVal val="#ppt_x"/>
                                          </p:val>
                                        </p:tav>
                                      </p:tavLst>
                                    </p:anim>
                                    <p:anim calcmode="lin" valueType="num">
                                      <p:cBhvr>
                                        <p:cTn id="159" dur="1000" fill="hold"/>
                                        <p:tgtEl>
                                          <p:spTgt spid="8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68"/>
                                        </p:tgtEl>
                                        <p:attrNameLst>
                                          <p:attrName>style.visibility</p:attrName>
                                        </p:attrNameLst>
                                      </p:cBhvr>
                                      <p:to>
                                        <p:strVal val="visible"/>
                                      </p:to>
                                    </p:set>
                                    <p:animEffect transition="in" filter="fade">
                                      <p:cBhvr>
                                        <p:cTn id="162" dur="1000"/>
                                        <p:tgtEl>
                                          <p:spTgt spid="68"/>
                                        </p:tgtEl>
                                      </p:cBhvr>
                                    </p:animEffect>
                                    <p:anim calcmode="lin" valueType="num">
                                      <p:cBhvr>
                                        <p:cTn id="163" dur="1000" fill="hold"/>
                                        <p:tgtEl>
                                          <p:spTgt spid="68"/>
                                        </p:tgtEl>
                                        <p:attrNameLst>
                                          <p:attrName>ppt_x</p:attrName>
                                        </p:attrNameLst>
                                      </p:cBhvr>
                                      <p:tavLst>
                                        <p:tav tm="0">
                                          <p:val>
                                            <p:strVal val="#ppt_x"/>
                                          </p:val>
                                        </p:tav>
                                        <p:tav tm="100000">
                                          <p:val>
                                            <p:strVal val="#ppt_x"/>
                                          </p:val>
                                        </p:tav>
                                      </p:tavLst>
                                    </p:anim>
                                    <p:anim calcmode="lin" valueType="num">
                                      <p:cBhvr>
                                        <p:cTn id="164" dur="1000" fill="hold"/>
                                        <p:tgtEl>
                                          <p:spTgt spid="68"/>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89"/>
                                        </p:tgtEl>
                                        <p:attrNameLst>
                                          <p:attrName>style.visibility</p:attrName>
                                        </p:attrNameLst>
                                      </p:cBhvr>
                                      <p:to>
                                        <p:strVal val="visible"/>
                                      </p:to>
                                    </p:set>
                                    <p:animEffect transition="in" filter="fade">
                                      <p:cBhvr>
                                        <p:cTn id="172" dur="1000"/>
                                        <p:tgtEl>
                                          <p:spTgt spid="89"/>
                                        </p:tgtEl>
                                      </p:cBhvr>
                                    </p:animEffect>
                                    <p:anim calcmode="lin" valueType="num">
                                      <p:cBhvr>
                                        <p:cTn id="173" dur="1000" fill="hold"/>
                                        <p:tgtEl>
                                          <p:spTgt spid="89"/>
                                        </p:tgtEl>
                                        <p:attrNameLst>
                                          <p:attrName>ppt_x</p:attrName>
                                        </p:attrNameLst>
                                      </p:cBhvr>
                                      <p:tavLst>
                                        <p:tav tm="0">
                                          <p:val>
                                            <p:strVal val="#ppt_x"/>
                                          </p:val>
                                        </p:tav>
                                        <p:tav tm="100000">
                                          <p:val>
                                            <p:strVal val="#ppt_x"/>
                                          </p:val>
                                        </p:tav>
                                      </p:tavLst>
                                    </p:anim>
                                    <p:anim calcmode="lin" valueType="num">
                                      <p:cBhvr>
                                        <p:cTn id="174" dur="1000" fill="hold"/>
                                        <p:tgtEl>
                                          <p:spTgt spid="89"/>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92"/>
                                        </p:tgtEl>
                                        <p:attrNameLst>
                                          <p:attrName>style.visibility</p:attrName>
                                        </p:attrNameLst>
                                      </p:cBhvr>
                                      <p:to>
                                        <p:strVal val="visible"/>
                                      </p:to>
                                    </p:set>
                                    <p:animEffect transition="in" filter="fade">
                                      <p:cBhvr>
                                        <p:cTn id="177" dur="1000"/>
                                        <p:tgtEl>
                                          <p:spTgt spid="92"/>
                                        </p:tgtEl>
                                      </p:cBhvr>
                                    </p:animEffect>
                                    <p:anim calcmode="lin" valueType="num">
                                      <p:cBhvr>
                                        <p:cTn id="178" dur="1000" fill="hold"/>
                                        <p:tgtEl>
                                          <p:spTgt spid="92"/>
                                        </p:tgtEl>
                                        <p:attrNameLst>
                                          <p:attrName>ppt_x</p:attrName>
                                        </p:attrNameLst>
                                      </p:cBhvr>
                                      <p:tavLst>
                                        <p:tav tm="0">
                                          <p:val>
                                            <p:strVal val="#ppt_x"/>
                                          </p:val>
                                        </p:tav>
                                        <p:tav tm="100000">
                                          <p:val>
                                            <p:strVal val="#ppt_x"/>
                                          </p:val>
                                        </p:tav>
                                      </p:tavLst>
                                    </p:anim>
                                    <p:anim calcmode="lin" valueType="num">
                                      <p:cBhvr>
                                        <p:cTn id="179" dur="1000" fill="hold"/>
                                        <p:tgtEl>
                                          <p:spTgt spid="9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70"/>
                                        </p:tgtEl>
                                        <p:attrNameLst>
                                          <p:attrName>style.visibility</p:attrName>
                                        </p:attrNameLst>
                                      </p:cBhvr>
                                      <p:to>
                                        <p:strVal val="visible"/>
                                      </p:to>
                                    </p:set>
                                    <p:animEffect transition="in" filter="fade">
                                      <p:cBhvr>
                                        <p:cTn id="182" dur="1000"/>
                                        <p:tgtEl>
                                          <p:spTgt spid="70"/>
                                        </p:tgtEl>
                                      </p:cBhvr>
                                    </p:animEffect>
                                    <p:anim calcmode="lin" valueType="num">
                                      <p:cBhvr>
                                        <p:cTn id="183" dur="1000" fill="hold"/>
                                        <p:tgtEl>
                                          <p:spTgt spid="70"/>
                                        </p:tgtEl>
                                        <p:attrNameLst>
                                          <p:attrName>ppt_x</p:attrName>
                                        </p:attrNameLst>
                                      </p:cBhvr>
                                      <p:tavLst>
                                        <p:tav tm="0">
                                          <p:val>
                                            <p:strVal val="#ppt_x"/>
                                          </p:val>
                                        </p:tav>
                                        <p:tav tm="100000">
                                          <p:val>
                                            <p:strVal val="#ppt_x"/>
                                          </p:val>
                                        </p:tav>
                                      </p:tavLst>
                                    </p:anim>
                                    <p:anim calcmode="lin" valueType="num">
                                      <p:cBhvr>
                                        <p:cTn id="18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95"/>
                                        </p:tgtEl>
                                        <p:attrNameLst>
                                          <p:attrName>style.visibility</p:attrName>
                                        </p:attrNameLst>
                                      </p:cBhvr>
                                      <p:to>
                                        <p:strVal val="visible"/>
                                      </p:to>
                                    </p:set>
                                    <p:animEffect transition="in" filter="fade">
                                      <p:cBhvr>
                                        <p:cTn id="189" dur="1000"/>
                                        <p:tgtEl>
                                          <p:spTgt spid="95"/>
                                        </p:tgtEl>
                                      </p:cBhvr>
                                    </p:animEffect>
                                    <p:anim calcmode="lin" valueType="num">
                                      <p:cBhvr>
                                        <p:cTn id="190" dur="1000" fill="hold"/>
                                        <p:tgtEl>
                                          <p:spTgt spid="95"/>
                                        </p:tgtEl>
                                        <p:attrNameLst>
                                          <p:attrName>ppt_x</p:attrName>
                                        </p:attrNameLst>
                                      </p:cBhvr>
                                      <p:tavLst>
                                        <p:tav tm="0">
                                          <p:val>
                                            <p:strVal val="#ppt_x"/>
                                          </p:val>
                                        </p:tav>
                                        <p:tav tm="100000">
                                          <p:val>
                                            <p:strVal val="#ppt_x"/>
                                          </p:val>
                                        </p:tav>
                                      </p:tavLst>
                                    </p:anim>
                                    <p:anim calcmode="lin" valueType="num">
                                      <p:cBhvr>
                                        <p:cTn id="191"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37" grpId="0" animBg="1"/>
      <p:bldP spid="51" grpId="0" animBg="1"/>
      <p:bldP spid="62" grpId="0" animBg="1"/>
      <p:bldP spid="65" grpId="0" animBg="1"/>
      <p:bldP spid="66" grpId="0" animBg="1"/>
      <p:bldP spid="67" grpId="0" animBg="1"/>
      <p:bldP spid="68" grpId="0" animBg="1"/>
      <p:bldP spid="69" grpId="0" animBg="1"/>
      <p:bldP spid="70" grpId="0" animBg="1"/>
      <p:bldP spid="95" grpId="0" animBg="1"/>
      <p:bldP spid="96" grpId="0" animBg="1"/>
      <p:bldP spid="97" grpId="0" animBg="1"/>
      <p:bldP spid="98" grpId="0" animBg="1"/>
      <p:bldP spid="1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E8DE4D-3056-C11A-A3A6-C0D0CC83E485}"/>
              </a:ext>
            </a:extLst>
          </p:cNvPr>
          <p:cNvSpPr>
            <a:spLocks noGrp="1"/>
          </p:cNvSpPr>
          <p:nvPr>
            <p:ph type="title" idx="4294967295"/>
          </p:nvPr>
        </p:nvSpPr>
        <p:spPr>
          <a:xfrm>
            <a:off x="550863" y="1220788"/>
            <a:ext cx="6497637" cy="37306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25" b="0" i="0" u="none" strike="noStrike" kern="1200" cap="none" spc="0" normalizeH="0" baseline="0" noProof="0" dirty="0">
                <a:ln>
                  <a:noFill/>
                </a:ln>
                <a:solidFill>
                  <a:srgbClr val="009CBD"/>
                </a:solidFill>
                <a:effectLst/>
                <a:uLnTx/>
                <a:uFillTx/>
                <a:latin typeface="Arial Black" panose="020B0604020202020204" pitchFamily="34" charset="0"/>
                <a:ea typeface="+mn-ea"/>
                <a:cs typeface="+mn-cs"/>
              </a:rPr>
              <a:t>Career and benefits</a:t>
            </a:r>
          </a:p>
        </p:txBody>
      </p:sp>
      <p:sp>
        <p:nvSpPr>
          <p:cNvPr id="3" name="Content Placeholder 2">
            <a:extLst>
              <a:ext uri="{FF2B5EF4-FFF2-40B4-BE49-F238E27FC236}">
                <a16:creationId xmlns:a16="http://schemas.microsoft.com/office/drawing/2014/main" id="{92280FEC-AA4A-C213-B427-E1D95008987F}"/>
              </a:ext>
            </a:extLst>
          </p:cNvPr>
          <p:cNvSpPr>
            <a:spLocks noGrp="1"/>
          </p:cNvSpPr>
          <p:nvPr>
            <p:ph sz="quarter" idx="15"/>
          </p:nvPr>
        </p:nvSpPr>
        <p:spPr>
          <a:xfrm>
            <a:off x="546100" y="1728592"/>
            <a:ext cx="11091863" cy="4374035"/>
          </a:xfrm>
        </p:spPr>
        <p:txBody>
          <a:bodyPr>
            <a:normAutofit lnSpcReduction="10000"/>
          </a:bodyPr>
          <a:lstStyle/>
          <a:p>
            <a:pPr marL="285750" indent="-285750">
              <a:buFont typeface="Arial" panose="020B0604020202020204" pitchFamily="34" charset="0"/>
              <a:buChar char="•"/>
            </a:pPr>
            <a:r>
              <a:rPr lang="en-GB" sz="1600" b="1" dirty="0"/>
              <a:t>Competitive starting salary </a:t>
            </a:r>
            <a:r>
              <a:rPr lang="en-GB" sz="1600" dirty="0"/>
              <a:t>of £39,767 (from 1</a:t>
            </a:r>
            <a:r>
              <a:rPr lang="en-GB" sz="1600" baseline="30000" dirty="0"/>
              <a:t>st</a:t>
            </a:r>
            <a:r>
              <a:rPr lang="en-GB" sz="1600" dirty="0"/>
              <a:t> April 2026) and progression within the grade until you reach the maximum (currently £45,472).</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Additional pay supplement </a:t>
            </a:r>
            <a:r>
              <a:rPr lang="en-GB" sz="1600" dirty="0"/>
              <a:t>of £4,250 per annum (upon successful completion of the OV training course)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Attractive pension </a:t>
            </a:r>
            <a:r>
              <a:rPr lang="en-GB" sz="1600" dirty="0"/>
              <a:t>with automatic enrolment into the </a:t>
            </a:r>
            <a:r>
              <a:rPr lang="en-GB" sz="1600" dirty="0">
                <a:hlinkClick r:id="rId3"/>
              </a:rPr>
              <a:t>Civil Service Pension Scheme </a:t>
            </a:r>
            <a:r>
              <a:rPr lang="en-GB" sz="1600" dirty="0"/>
              <a:t>with employee contributions starting at 4.6% and employer contributions from 26.6% (pay supplement also pensionable)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Generous leave allowance </a:t>
            </a:r>
            <a:r>
              <a:rPr lang="en-GB" sz="1600" dirty="0"/>
              <a:t>of 5 weeks per annum, increasing to 6 weeks after 2 years of service.  Plus 11.5 public and privilege days per annum (12.5 in 2026/27).</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Continuous professional development opportunities</a:t>
            </a:r>
            <a:r>
              <a:rPr lang="en-GB" sz="1600" dirty="0"/>
              <a:t>, including fully paid training of at least 35 hours per year.  Membership of the Royal College of Veterinary Surgeons (RCVS) and the British Veterinary Association (BVA) – BVA Good Workplaces Silver Accreditation. </a:t>
            </a:r>
          </a:p>
          <a:p>
            <a:pPr algn="ctr"/>
            <a:r>
              <a:rPr lang="en-GB" sz="1600" dirty="0">
                <a:hlinkClick r:id="rId4"/>
              </a:rPr>
              <a:t>Read more details on the above benefits on our website </a:t>
            </a:r>
            <a:endParaRPr lang="en-GB" sz="1600" dirty="0"/>
          </a:p>
        </p:txBody>
      </p:sp>
      <p:sp>
        <p:nvSpPr>
          <p:cNvPr id="4" name="Footer Placeholder 5">
            <a:extLst>
              <a:ext uri="{FF2B5EF4-FFF2-40B4-BE49-F238E27FC236}">
                <a16:creationId xmlns:a16="http://schemas.microsoft.com/office/drawing/2014/main" id="{1FE4E406-0132-592F-92AD-E1A88155A3DF}"/>
              </a:ext>
            </a:extLst>
          </p:cNvPr>
          <p:cNvSpPr>
            <a:spLocks noGrp="1"/>
          </p:cNvSpPr>
          <p:nvPr>
            <p:ph type="ftr" sz="quarter" idx="11"/>
          </p:nvPr>
        </p:nvSpPr>
        <p:spPr>
          <a:xfrm>
            <a:off x="7231793" y="6356350"/>
            <a:ext cx="3907865" cy="365125"/>
          </a:xfrm>
        </p:spPr>
        <p:txBody>
          <a:bodyPr/>
          <a:lstStyle/>
          <a:p>
            <a:pPr algn="r"/>
            <a:r>
              <a:rPr lang="en-US" dirty="0"/>
              <a:t>Food Standards Scotland: Candidate Pack</a:t>
            </a:r>
          </a:p>
        </p:txBody>
      </p:sp>
    </p:spTree>
    <p:extLst>
      <p:ext uri="{BB962C8B-B14F-4D97-AF65-F5344CB8AC3E}">
        <p14:creationId xmlns:p14="http://schemas.microsoft.com/office/powerpoint/2010/main" val="2534778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A47678601</value>
    </field>
    <field name="Objective-Title">
      <value order="0">FSS Candidate Pack - Trainee OV</value>
    </field>
    <field name="Objective-Description">
      <value order="0"/>
    </field>
    <field name="Objective-CreationStamp">
      <value order="0">2024-03-11T21:53:14Z</value>
    </field>
    <field name="Objective-IsApproved">
      <value order="0">false</value>
    </field>
    <field name="Objective-IsPublished">
      <value order="0">false</value>
    </field>
    <field name="Objective-DatePublished">
      <value order="0"/>
    </field>
    <field name="Objective-ModificationStamp">
      <value order="0">2024-03-15T08:45:16Z</value>
    </field>
    <field name="Objective-Owner">
      <value order="0">White, Arabella A (U448117)</value>
    </field>
    <field name="Objective-Path">
      <value order="0">Objective Global Folder:Food Standards Scotland File Plan:Administration:Corporate Strategy:Strategy and Change:Corporate Strategy: Strategy and Change (Food Standards Scotland):Food Standards Scotland: Operational Delivery: Field Operations: Management Documents: 2024-2029</value>
    </field>
    <field name="Objective-Parent">
      <value order="0">Food Standards Scotland: Operational Delivery: Field Operations: Management Documents: 2024-2029</value>
    </field>
    <field name="Objective-State">
      <value order="0">Being Drafted</value>
    </field>
    <field name="Objective-VersionId">
      <value order="0">vA71651704</value>
    </field>
    <field name="Objective-Version">
      <value order="0">3.1</value>
    </field>
    <field name="Objective-VersionNumber">
      <value order="0">6</value>
    </field>
    <field name="Objective-VersionComment">
      <value order="0"/>
    </field>
    <field name="Objective-FileNumber">
      <value order="0">PROJ/132115</value>
    </field>
    <field name="Objective-Classification">
      <value order="0">OFFICIAL-SENSITIVE</value>
    </field>
    <field name="Objective-Caveats">
      <value order="0">Caveat for access to Food Standards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otalTime>1587</TotalTime>
  <Words>954</Words>
  <Application>Microsoft Office PowerPoint</Application>
  <PresentationFormat>Widescreen</PresentationFormat>
  <Paragraphs>109</Paragraphs>
  <Slides>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Office Theme</vt:lpstr>
      <vt:lpstr>Document</vt:lpstr>
      <vt:lpstr>Candidate Pack - Official Veterinarian</vt:lpstr>
      <vt:lpstr>Who we are and what we do</vt:lpstr>
      <vt:lpstr>Official Veterinarian – Role and responsibilities</vt:lpstr>
      <vt:lpstr>Official Veterinarian – Role and responsibilities Cont</vt:lpstr>
      <vt:lpstr>Operations management team</vt:lpstr>
      <vt:lpstr>Operations Area Map</vt:lpstr>
      <vt:lpstr>Operations management structure</vt:lpstr>
      <vt:lpstr>Career and benefits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Arabella White</dc:creator>
  <cp:lastModifiedBy>Linda Jamieson</cp:lastModifiedBy>
  <cp:revision>11</cp:revision>
  <dcterms:created xsi:type="dcterms:W3CDTF">2024-03-07T20:44:52Z</dcterms:created>
  <dcterms:modified xsi:type="dcterms:W3CDTF">2026-06-01T12:43:14Z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A47678601</vt:lpwstr>
  </property>
  <property fmtid="{D5CDD505-2E9C-101B-9397-08002B2CF9AE}" pid="4" name="Objective-Title">
    <vt:lpwstr>FSS Candidate Pack - Trainee OV</vt:lpwstr>
  </property>
  <property fmtid="{D5CDD505-2E9C-101B-9397-08002B2CF9AE}" pid="5" name="Objective-Description">
    <vt:lpwstr/>
  </property>
  <property fmtid="{D5CDD505-2E9C-101B-9397-08002B2CF9AE}" pid="6" name="Objective-CreationStamp">
    <vt:filetime>2024-03-11T21:53:14Z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2024-03-15T08:45:16Z</vt:filetime>
  </property>
  <property fmtid="{D5CDD505-2E9C-101B-9397-08002B2CF9AE}" pid="11" name="Objective-Owner">
    <vt:lpwstr>White, Arabella A (U448117)</vt:lpwstr>
  </property>
  <property fmtid="{D5CDD505-2E9C-101B-9397-08002B2CF9AE}" pid="12" name="Objective-Path">
    <vt:lpwstr>Objective Global Folder:Food Standards Scotland File Plan:Administration:Corporate Strategy:Strategy and Change:Corporate Strategy: Strategy and Change (Food Standards Scotland):Food Standards Scotland: Operational Delivery: Field Operations: Management Documents: 2024-2029</vt:lpwstr>
  </property>
  <property fmtid="{D5CDD505-2E9C-101B-9397-08002B2CF9AE}" pid="13" name="Objective-Parent">
    <vt:lpwstr>Food Standards Scotland: Operational Delivery: Field Operations: Management Documents: 2024-2029</vt:lpwstr>
  </property>
  <property fmtid="{D5CDD505-2E9C-101B-9397-08002B2CF9AE}" pid="14" name="Objective-State">
    <vt:lpwstr>Being Drafted</vt:lpwstr>
  </property>
  <property fmtid="{D5CDD505-2E9C-101B-9397-08002B2CF9AE}" pid="15" name="Objective-VersionId">
    <vt:lpwstr>vA71651704</vt:lpwstr>
  </property>
  <property fmtid="{D5CDD505-2E9C-101B-9397-08002B2CF9AE}" pid="16" name="Objective-Version">
    <vt:lpwstr>3.1</vt:lpwstr>
  </property>
  <property fmtid="{D5CDD505-2E9C-101B-9397-08002B2CF9AE}" pid="17" name="Objective-VersionNumber">
    <vt:r8>6</vt:r8>
  </property>
  <property fmtid="{D5CDD505-2E9C-101B-9397-08002B2CF9AE}" pid="18" name="Objective-VersionComment">
    <vt:lpwstr/>
  </property>
  <property fmtid="{D5CDD505-2E9C-101B-9397-08002B2CF9AE}" pid="19" name="Objective-FileNumber">
    <vt:lpwstr>PROJ/132115</vt:lpwstr>
  </property>
  <property fmtid="{D5CDD505-2E9C-101B-9397-08002B2CF9AE}" pid="20" name="Objective-Classification">
    <vt:lpwstr>OFFICIAL-SENSITIVE</vt:lpwstr>
  </property>
  <property fmtid="{D5CDD505-2E9C-101B-9397-08002B2CF9AE}" pid="21" name="Objective-Caveats">
    <vt:lpwstr>Caveat for access to Food Standards Scotland</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y fmtid="{D5CDD505-2E9C-101B-9397-08002B2CF9AE}" pid="28" name="Objective-Shared By">
    <vt:lpwstr/>
  </property>
  <property fmtid="{D5CDD505-2E9C-101B-9397-08002B2CF9AE}" pid="29" name="Objective-Access Conditions">
    <vt:lpwstr/>
  </property>
  <property fmtid="{D5CDD505-2E9C-101B-9397-08002B2CF9AE}" pid="30" name="Objective-Access Status">
    <vt:lpwstr/>
  </property>
  <property fmtid="{D5CDD505-2E9C-101B-9397-08002B2CF9AE}" pid="31" name="Objective-Date Open From">
    <vt:lpwstr/>
  </property>
</Properties>
</file>