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6.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5"/>
    <p:sldMasterId id="2147483681" r:id="rId6"/>
  </p:sldMasterIdLst>
  <p:notesMasterIdLst>
    <p:notesMasterId r:id="rId22"/>
  </p:notesMasterIdLst>
  <p:sldIdLst>
    <p:sldId id="333" r:id="rId7"/>
    <p:sldId id="396" r:id="rId8"/>
    <p:sldId id="402" r:id="rId9"/>
    <p:sldId id="401" r:id="rId10"/>
    <p:sldId id="403" r:id="rId11"/>
    <p:sldId id="411" r:id="rId12"/>
    <p:sldId id="404" r:id="rId13"/>
    <p:sldId id="414" r:id="rId14"/>
    <p:sldId id="405" r:id="rId15"/>
    <p:sldId id="406" r:id="rId16"/>
    <p:sldId id="407" r:id="rId17"/>
    <p:sldId id="408" r:id="rId18"/>
    <p:sldId id="399" r:id="rId19"/>
    <p:sldId id="412" r:id="rId20"/>
    <p:sldId id="397" r:id="rId21"/>
  </p:sldIdLst>
  <p:sldSz cx="12193588" cy="9144000"/>
  <p:notesSz cx="6797675" cy="9928225"/>
  <p:defaultTextStyle>
    <a:defPPr>
      <a:defRPr lang="en-US"/>
    </a:defPPr>
    <a:lvl1pPr marL="0" algn="l" defTabSz="512064" rtl="0" eaLnBrk="1" latinLnBrk="0" hangingPunct="1">
      <a:defRPr sz="2016" kern="1200">
        <a:solidFill>
          <a:schemeClr val="tx1"/>
        </a:solidFill>
        <a:latin typeface="+mn-lt"/>
        <a:ea typeface="+mn-ea"/>
        <a:cs typeface="+mn-cs"/>
      </a:defRPr>
    </a:lvl1pPr>
    <a:lvl2pPr marL="512064" algn="l" defTabSz="512064" rtl="0" eaLnBrk="1" latinLnBrk="0" hangingPunct="1">
      <a:defRPr sz="2016" kern="1200">
        <a:solidFill>
          <a:schemeClr val="tx1"/>
        </a:solidFill>
        <a:latin typeface="+mn-lt"/>
        <a:ea typeface="+mn-ea"/>
        <a:cs typeface="+mn-cs"/>
      </a:defRPr>
    </a:lvl2pPr>
    <a:lvl3pPr marL="1024128" algn="l" defTabSz="512064" rtl="0" eaLnBrk="1" latinLnBrk="0" hangingPunct="1">
      <a:defRPr sz="2016" kern="1200">
        <a:solidFill>
          <a:schemeClr val="tx1"/>
        </a:solidFill>
        <a:latin typeface="+mn-lt"/>
        <a:ea typeface="+mn-ea"/>
        <a:cs typeface="+mn-cs"/>
      </a:defRPr>
    </a:lvl3pPr>
    <a:lvl4pPr marL="1536192" algn="l" defTabSz="512064" rtl="0" eaLnBrk="1" latinLnBrk="0" hangingPunct="1">
      <a:defRPr sz="2016" kern="1200">
        <a:solidFill>
          <a:schemeClr val="tx1"/>
        </a:solidFill>
        <a:latin typeface="+mn-lt"/>
        <a:ea typeface="+mn-ea"/>
        <a:cs typeface="+mn-cs"/>
      </a:defRPr>
    </a:lvl4pPr>
    <a:lvl5pPr marL="2048256" algn="l" defTabSz="512064" rtl="0" eaLnBrk="1" latinLnBrk="0" hangingPunct="1">
      <a:defRPr sz="2016" kern="1200">
        <a:solidFill>
          <a:schemeClr val="tx1"/>
        </a:solidFill>
        <a:latin typeface="+mn-lt"/>
        <a:ea typeface="+mn-ea"/>
        <a:cs typeface="+mn-cs"/>
      </a:defRPr>
    </a:lvl5pPr>
    <a:lvl6pPr marL="2560320" algn="l" defTabSz="512064" rtl="0" eaLnBrk="1" latinLnBrk="0" hangingPunct="1">
      <a:defRPr sz="2016" kern="1200">
        <a:solidFill>
          <a:schemeClr val="tx1"/>
        </a:solidFill>
        <a:latin typeface="+mn-lt"/>
        <a:ea typeface="+mn-ea"/>
        <a:cs typeface="+mn-cs"/>
      </a:defRPr>
    </a:lvl6pPr>
    <a:lvl7pPr marL="3072384" algn="l" defTabSz="512064" rtl="0" eaLnBrk="1" latinLnBrk="0" hangingPunct="1">
      <a:defRPr sz="2016" kern="1200">
        <a:solidFill>
          <a:schemeClr val="tx1"/>
        </a:solidFill>
        <a:latin typeface="+mn-lt"/>
        <a:ea typeface="+mn-ea"/>
        <a:cs typeface="+mn-cs"/>
      </a:defRPr>
    </a:lvl7pPr>
    <a:lvl8pPr marL="3584448" algn="l" defTabSz="512064" rtl="0" eaLnBrk="1" latinLnBrk="0" hangingPunct="1">
      <a:defRPr sz="2016" kern="1200">
        <a:solidFill>
          <a:schemeClr val="tx1"/>
        </a:solidFill>
        <a:latin typeface="+mn-lt"/>
        <a:ea typeface="+mn-ea"/>
        <a:cs typeface="+mn-cs"/>
      </a:defRPr>
    </a:lvl8pPr>
    <a:lvl9pPr marL="4096512" algn="l" defTabSz="512064"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Images &amp; Diagrams" id="{9891E6D9-4824-4F26-AFB4-D2EEC684DD08}">
          <p14:sldIdLst>
            <p14:sldId id="333"/>
            <p14:sldId id="396"/>
            <p14:sldId id="402"/>
            <p14:sldId id="401"/>
            <p14:sldId id="403"/>
            <p14:sldId id="411"/>
            <p14:sldId id="404"/>
            <p14:sldId id="414"/>
            <p14:sldId id="405"/>
            <p14:sldId id="406"/>
            <p14:sldId id="407"/>
            <p14:sldId id="408"/>
            <p14:sldId id="399"/>
            <p14:sldId id="412"/>
            <p14:sldId id="397"/>
          </p14:sldIdLst>
        </p14:section>
        <p14:section name="Tools and Templates" id="{461D3064-4FBF-41A2-BB7F-2AC03A401E23}">
          <p14:sldIdLst/>
        </p14:section>
      </p14:sectionLst>
    </p:ext>
    <p:ext uri="{EFAFB233-063F-42B5-8137-9DF3F51BA10A}">
      <p15:sldGuideLst xmlns:p15="http://schemas.microsoft.com/office/powerpoint/2012/main">
        <p15:guide id="1" orient="horz" pos="2880" userDrawn="1">
          <p15:clr>
            <a:srgbClr val="A4A3A4"/>
          </p15:clr>
        </p15:guide>
        <p15:guide id="2" pos="384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14EC04-8FF5-C1D5-4BD3-EDBB8D2D26A5}" name="Neil Douglas" initials="ND" userId="S::Neil.Douglas@fss.scot::f2d07364-ef79-4abd-8d5c-13cfdc56cb3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meda-Hodge T (Tanya)" initials="OT(" lastIdx="51" clrIdx="0">
    <p:extLst>
      <p:ext uri="{19B8F6BF-5375-455C-9EA6-DF929625EA0E}">
        <p15:presenceInfo xmlns:p15="http://schemas.microsoft.com/office/powerpoint/2012/main" userId="S-1-5-21-765483983-692928010-316617838-332464" providerId="AD"/>
      </p:ext>
    </p:extLst>
  </p:cmAuthor>
  <p:cmAuthor id="2" name="Darren Grimes" initials="DG" lastIdx="10" clrIdx="1">
    <p:extLst>
      <p:ext uri="{19B8F6BF-5375-455C-9EA6-DF929625EA0E}">
        <p15:presenceInfo xmlns:p15="http://schemas.microsoft.com/office/powerpoint/2012/main" userId="S::darren.grimes@theapsgroup.com::d0f171b2-caa0-414b-84fb-340ba9c4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2A54"/>
    <a:srgbClr val="71CC98"/>
    <a:srgbClr val="607875"/>
    <a:srgbClr val="949300"/>
    <a:srgbClr val="3F2A56"/>
    <a:srgbClr val="A15A95"/>
    <a:srgbClr val="009CBD"/>
    <a:srgbClr val="BABD8B"/>
    <a:srgbClr val="FFFFFF"/>
    <a:srgbClr val="005E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794" y="96"/>
      </p:cViewPr>
      <p:guideLst>
        <p:guide orient="horz" pos="2880"/>
        <p:guide pos="3841"/>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2.xml" Id="rId8" /><Relationship Type="http://schemas.openxmlformats.org/officeDocument/2006/relationships/slide" Target="slides/slide7.xml" Id="rId13" /><Relationship Type="http://schemas.openxmlformats.org/officeDocument/2006/relationships/slide" Target="slides/slide12.xml" Id="rId18" /><Relationship Type="http://schemas.openxmlformats.org/officeDocument/2006/relationships/theme" Target="theme/theme1.xml" Id="rId26" /><Relationship Type="http://schemas.openxmlformats.org/officeDocument/2006/relationships/customXml" Target="../customXml/item3.xml" Id="rId3" /><Relationship Type="http://schemas.openxmlformats.org/officeDocument/2006/relationships/slide" Target="slides/slide15.xml" Id="rId21" /><Relationship Type="http://schemas.openxmlformats.org/officeDocument/2006/relationships/slide" Target="slides/slide1.xml" Id="rId7" /><Relationship Type="http://schemas.openxmlformats.org/officeDocument/2006/relationships/slide" Target="slides/slide6.xml" Id="rId12" /><Relationship Type="http://schemas.openxmlformats.org/officeDocument/2006/relationships/slide" Target="slides/slide11.xml" Id="rId17" /><Relationship Type="http://schemas.openxmlformats.org/officeDocument/2006/relationships/viewProps" Target="viewProps.xml" Id="rId25" /><Relationship Type="http://schemas.openxmlformats.org/officeDocument/2006/relationships/slide" Target="slides/slide10.xml" Id="rId16" /><Relationship Type="http://schemas.openxmlformats.org/officeDocument/2006/relationships/slide" Target="slides/slide14.xml" Id="rId20" /><Relationship Type="http://schemas.microsoft.com/office/2018/10/relationships/authors" Target="authors.xml" Id="rId29" /><Relationship Type="http://schemas.openxmlformats.org/officeDocument/2006/relationships/customXml" Target="../customXml/item1.xml" Id="rId1" /><Relationship Type="http://schemas.openxmlformats.org/officeDocument/2006/relationships/slideMaster" Target="slideMasters/slideMaster2.xml" Id="rId6" /><Relationship Type="http://schemas.openxmlformats.org/officeDocument/2006/relationships/slide" Target="slides/slide5.xml" Id="rId11" /><Relationship Type="http://schemas.openxmlformats.org/officeDocument/2006/relationships/presProps" Target="presProps.xml" Id="rId24" /><Relationship Type="http://schemas.openxmlformats.org/officeDocument/2006/relationships/slideMaster" Target="slideMasters/slideMaster1.xml" Id="rId5" /><Relationship Type="http://schemas.openxmlformats.org/officeDocument/2006/relationships/slide" Target="slides/slide9.xml" Id="rId15" /><Relationship Type="http://schemas.openxmlformats.org/officeDocument/2006/relationships/commentAuthors" Target="commentAuthors.xml" Id="rId23" /><Relationship Type="http://schemas.microsoft.com/office/2016/11/relationships/changesInfo" Target="changesInfos/changesInfo1.xml" Id="rId28" /><Relationship Type="http://schemas.openxmlformats.org/officeDocument/2006/relationships/slide" Target="slides/slide4.xml" Id="rId10" /><Relationship Type="http://schemas.openxmlformats.org/officeDocument/2006/relationships/slide" Target="slides/slide13.xml" Id="rId19" /><Relationship Type="http://schemas.openxmlformats.org/officeDocument/2006/relationships/customXml" Target="../customXml/item4.xml" Id="rId4" /><Relationship Type="http://schemas.openxmlformats.org/officeDocument/2006/relationships/slide" Target="slides/slide3.xml" Id="rId9" /><Relationship Type="http://schemas.openxmlformats.org/officeDocument/2006/relationships/slide" Target="slides/slide8.xml" Id="rId14" /><Relationship Type="http://schemas.openxmlformats.org/officeDocument/2006/relationships/notesMaster" Target="notesMasters/notesMaster1.xml" Id="rId22" /><Relationship Type="http://schemas.openxmlformats.org/officeDocument/2006/relationships/tableStyles" Target="tableStyles.xml" Id="rId27" /><Relationship Type="http://schemas.openxmlformats.org/officeDocument/2006/relationships/customXml" Target="/customXML/item6.xml" Id="R80ae5d187c65474b"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Matthew" userId="ed7e24e2-a24c-4e33-90c7-a876f71ff1a3" providerId="ADAL" clId="{C694BD8E-B962-478A-89C4-27602CA4730D}"/>
    <pc:docChg chg="custSel modSld">
      <pc:chgData name="Lindsay Matthew" userId="ed7e24e2-a24c-4e33-90c7-a876f71ff1a3" providerId="ADAL" clId="{C694BD8E-B962-478A-89C4-27602CA4730D}" dt="2026-02-10T10:14:23.849" v="170" actId="20577"/>
      <pc:docMkLst>
        <pc:docMk/>
      </pc:docMkLst>
      <pc:sldChg chg="modSp mod">
        <pc:chgData name="Lindsay Matthew" userId="ed7e24e2-a24c-4e33-90c7-a876f71ff1a3" providerId="ADAL" clId="{C694BD8E-B962-478A-89C4-27602CA4730D}" dt="2026-02-05T11:03:53.860" v="36" actId="12"/>
        <pc:sldMkLst>
          <pc:docMk/>
          <pc:sldMk cId="1115262405" sldId="401"/>
        </pc:sldMkLst>
        <pc:spChg chg="mod">
          <ac:chgData name="Lindsay Matthew" userId="ed7e24e2-a24c-4e33-90c7-a876f71ff1a3" providerId="ADAL" clId="{C694BD8E-B962-478A-89C4-27602CA4730D}" dt="2026-02-05T11:03:53.860" v="36" actId="12"/>
          <ac:spMkLst>
            <pc:docMk/>
            <pc:sldMk cId="1115262405" sldId="401"/>
            <ac:spMk id="5" creationId="{5B566BEF-BD47-50EF-9FD7-F38D4EFE224E}"/>
          </ac:spMkLst>
        </pc:spChg>
      </pc:sldChg>
      <pc:sldChg chg="modSp mod">
        <pc:chgData name="Lindsay Matthew" userId="ed7e24e2-a24c-4e33-90c7-a876f71ff1a3" providerId="ADAL" clId="{C694BD8E-B962-478A-89C4-27602CA4730D}" dt="2026-02-05T11:03:36.330" v="33" actId="20577"/>
        <pc:sldMkLst>
          <pc:docMk/>
          <pc:sldMk cId="432132124" sldId="402"/>
        </pc:sldMkLst>
        <pc:spChg chg="mod">
          <ac:chgData name="Lindsay Matthew" userId="ed7e24e2-a24c-4e33-90c7-a876f71ff1a3" providerId="ADAL" clId="{C694BD8E-B962-478A-89C4-27602CA4730D}" dt="2026-02-05T11:03:36.330" v="33" actId="20577"/>
          <ac:spMkLst>
            <pc:docMk/>
            <pc:sldMk cId="432132124" sldId="402"/>
            <ac:spMk id="4" creationId="{447EA152-4E3D-6975-F26E-356D25C676FB}"/>
          </ac:spMkLst>
        </pc:spChg>
      </pc:sldChg>
      <pc:sldChg chg="modSp mod">
        <pc:chgData name="Lindsay Matthew" userId="ed7e24e2-a24c-4e33-90c7-a876f71ff1a3" providerId="ADAL" clId="{C694BD8E-B962-478A-89C4-27602CA4730D}" dt="2026-02-10T10:14:23.849" v="170" actId="20577"/>
        <pc:sldMkLst>
          <pc:docMk/>
          <pc:sldMk cId="691871636" sldId="405"/>
        </pc:sldMkLst>
        <pc:spChg chg="mod">
          <ac:chgData name="Lindsay Matthew" userId="ed7e24e2-a24c-4e33-90c7-a876f71ff1a3" providerId="ADAL" clId="{C694BD8E-B962-478A-89C4-27602CA4730D}" dt="2026-02-10T10:14:23.849" v="170" actId="20577"/>
          <ac:spMkLst>
            <pc:docMk/>
            <pc:sldMk cId="691871636" sldId="405"/>
            <ac:spMk id="5" creationId="{C41B4FCE-55E7-9555-C758-E29F8A2B6CC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E957C8-3717-426F-908C-055DE6E9CADD}" type="datetimeFigureOut">
              <a:rPr lang="en-GB" smtClean="0"/>
              <a:t>10/02/2026</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34BC431D-86E7-4FF9-B33E-04F39A2A138C}" type="slidenum">
              <a:rPr lang="en-GB" smtClean="0"/>
              <a:t>‹#›</a:t>
            </a:fld>
            <a:endParaRPr lang="en-GB"/>
          </a:p>
        </p:txBody>
      </p:sp>
    </p:spTree>
    <p:extLst>
      <p:ext uri="{BB962C8B-B14F-4D97-AF65-F5344CB8AC3E}">
        <p14:creationId xmlns:p14="http://schemas.microsoft.com/office/powerpoint/2010/main" val="788567059"/>
      </p:ext>
    </p:extLst>
  </p:cSld>
  <p:clrMap bg1="lt1" tx1="dk1" bg2="lt2" tx2="dk2" accent1="accent1" accent2="accent2" accent3="accent3" accent4="accent4" accent5="accent5" accent6="accent6" hlink="hlink" folHlink="folHlink"/>
  <p:notesStyle>
    <a:lvl1pPr marL="0" algn="l" defTabSz="1024128" rtl="0" eaLnBrk="1" latinLnBrk="0" hangingPunct="1">
      <a:defRPr sz="1344" kern="1200">
        <a:solidFill>
          <a:schemeClr val="tx1"/>
        </a:solidFill>
        <a:latin typeface="+mn-lt"/>
        <a:ea typeface="+mn-ea"/>
        <a:cs typeface="+mn-cs"/>
      </a:defRPr>
    </a:lvl1pPr>
    <a:lvl2pPr marL="512064" algn="l" defTabSz="1024128" rtl="0" eaLnBrk="1" latinLnBrk="0" hangingPunct="1">
      <a:defRPr sz="1344" kern="1200">
        <a:solidFill>
          <a:schemeClr val="tx1"/>
        </a:solidFill>
        <a:latin typeface="+mn-lt"/>
        <a:ea typeface="+mn-ea"/>
        <a:cs typeface="+mn-cs"/>
      </a:defRPr>
    </a:lvl2pPr>
    <a:lvl3pPr marL="1024128" algn="l" defTabSz="1024128" rtl="0" eaLnBrk="1" latinLnBrk="0" hangingPunct="1">
      <a:defRPr sz="1344" kern="1200">
        <a:solidFill>
          <a:schemeClr val="tx1"/>
        </a:solidFill>
        <a:latin typeface="+mn-lt"/>
        <a:ea typeface="+mn-ea"/>
        <a:cs typeface="+mn-cs"/>
      </a:defRPr>
    </a:lvl3pPr>
    <a:lvl4pPr marL="1536192" algn="l" defTabSz="1024128" rtl="0" eaLnBrk="1" latinLnBrk="0" hangingPunct="1">
      <a:defRPr sz="1344" kern="1200">
        <a:solidFill>
          <a:schemeClr val="tx1"/>
        </a:solidFill>
        <a:latin typeface="+mn-lt"/>
        <a:ea typeface="+mn-ea"/>
        <a:cs typeface="+mn-cs"/>
      </a:defRPr>
    </a:lvl4pPr>
    <a:lvl5pPr marL="2048256" algn="l" defTabSz="1024128" rtl="0" eaLnBrk="1" latinLnBrk="0" hangingPunct="1">
      <a:defRPr sz="1344" kern="1200">
        <a:solidFill>
          <a:schemeClr val="tx1"/>
        </a:solidFill>
        <a:latin typeface="+mn-lt"/>
        <a:ea typeface="+mn-ea"/>
        <a:cs typeface="+mn-cs"/>
      </a:defRPr>
    </a:lvl5pPr>
    <a:lvl6pPr marL="2560320" algn="l" defTabSz="1024128" rtl="0" eaLnBrk="1" latinLnBrk="0" hangingPunct="1">
      <a:defRPr sz="1344" kern="1200">
        <a:solidFill>
          <a:schemeClr val="tx1"/>
        </a:solidFill>
        <a:latin typeface="+mn-lt"/>
        <a:ea typeface="+mn-ea"/>
        <a:cs typeface="+mn-cs"/>
      </a:defRPr>
    </a:lvl6pPr>
    <a:lvl7pPr marL="3072384" algn="l" defTabSz="1024128" rtl="0" eaLnBrk="1" latinLnBrk="0" hangingPunct="1">
      <a:defRPr sz="1344" kern="1200">
        <a:solidFill>
          <a:schemeClr val="tx1"/>
        </a:solidFill>
        <a:latin typeface="+mn-lt"/>
        <a:ea typeface="+mn-ea"/>
        <a:cs typeface="+mn-cs"/>
      </a:defRPr>
    </a:lvl7pPr>
    <a:lvl8pPr marL="3584448" algn="l" defTabSz="1024128" rtl="0" eaLnBrk="1" latinLnBrk="0" hangingPunct="1">
      <a:defRPr sz="1344" kern="1200">
        <a:solidFill>
          <a:schemeClr val="tx1"/>
        </a:solidFill>
        <a:latin typeface="+mn-lt"/>
        <a:ea typeface="+mn-ea"/>
        <a:cs typeface="+mn-cs"/>
      </a:defRPr>
    </a:lvl8pPr>
    <a:lvl9pPr marL="4096512" algn="l" defTabSz="102412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2</a:t>
            </a:fld>
            <a:endParaRPr lang="en-GB"/>
          </a:p>
        </p:txBody>
      </p:sp>
    </p:spTree>
    <p:extLst>
      <p:ext uri="{BB962C8B-B14F-4D97-AF65-F5344CB8AC3E}">
        <p14:creationId xmlns:p14="http://schemas.microsoft.com/office/powerpoint/2010/main" val="84882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12</a:t>
            </a:fld>
            <a:endParaRPr lang="en-GB"/>
          </a:p>
        </p:txBody>
      </p:sp>
    </p:spTree>
    <p:extLst>
      <p:ext uri="{BB962C8B-B14F-4D97-AF65-F5344CB8AC3E}">
        <p14:creationId xmlns:p14="http://schemas.microsoft.com/office/powerpoint/2010/main" val="288607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13</a:t>
            </a:fld>
            <a:endParaRPr lang="en-GB"/>
          </a:p>
        </p:txBody>
      </p:sp>
    </p:spTree>
    <p:extLst>
      <p:ext uri="{BB962C8B-B14F-4D97-AF65-F5344CB8AC3E}">
        <p14:creationId xmlns:p14="http://schemas.microsoft.com/office/powerpoint/2010/main" val="4078858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14</a:t>
            </a:fld>
            <a:endParaRPr lang="en-GB"/>
          </a:p>
        </p:txBody>
      </p:sp>
    </p:spTree>
    <p:extLst>
      <p:ext uri="{BB962C8B-B14F-4D97-AF65-F5344CB8AC3E}">
        <p14:creationId xmlns:p14="http://schemas.microsoft.com/office/powerpoint/2010/main" val="1576904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15</a:t>
            </a:fld>
            <a:endParaRPr lang="en-GB"/>
          </a:p>
        </p:txBody>
      </p:sp>
    </p:spTree>
    <p:extLst>
      <p:ext uri="{BB962C8B-B14F-4D97-AF65-F5344CB8AC3E}">
        <p14:creationId xmlns:p14="http://schemas.microsoft.com/office/powerpoint/2010/main" val="3490109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3</a:t>
            </a:fld>
            <a:endParaRPr lang="en-GB"/>
          </a:p>
        </p:txBody>
      </p:sp>
    </p:spTree>
    <p:extLst>
      <p:ext uri="{BB962C8B-B14F-4D97-AF65-F5344CB8AC3E}">
        <p14:creationId xmlns:p14="http://schemas.microsoft.com/office/powerpoint/2010/main" val="270505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4</a:t>
            </a:fld>
            <a:endParaRPr lang="en-GB"/>
          </a:p>
        </p:txBody>
      </p:sp>
    </p:spTree>
    <p:extLst>
      <p:ext uri="{BB962C8B-B14F-4D97-AF65-F5344CB8AC3E}">
        <p14:creationId xmlns:p14="http://schemas.microsoft.com/office/powerpoint/2010/main" val="218350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24128"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5</a:t>
            </a:fld>
            <a:endParaRPr lang="en-GB"/>
          </a:p>
        </p:txBody>
      </p:sp>
    </p:spTree>
    <p:extLst>
      <p:ext uri="{BB962C8B-B14F-4D97-AF65-F5344CB8AC3E}">
        <p14:creationId xmlns:p14="http://schemas.microsoft.com/office/powerpoint/2010/main" val="2930521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512064" rtl="0" eaLnBrk="1" fontAlgn="auto" latinLnBrk="0" hangingPunct="1">
              <a:lnSpc>
                <a:spcPct val="100000"/>
              </a:lnSpc>
              <a:spcBef>
                <a:spcPts val="0"/>
              </a:spcBef>
              <a:spcAft>
                <a:spcPts val="0"/>
              </a:spcAft>
              <a:buClrTx/>
              <a:buSzTx/>
              <a:buFontTx/>
              <a:buNone/>
              <a:tabLst/>
              <a:defRPr/>
            </a:pPr>
            <a:fld id="{34BC431D-86E7-4FF9-B33E-04F39A2A138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512064"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459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7</a:t>
            </a:fld>
            <a:endParaRPr lang="en-GB"/>
          </a:p>
        </p:txBody>
      </p:sp>
    </p:spTree>
    <p:extLst>
      <p:ext uri="{BB962C8B-B14F-4D97-AF65-F5344CB8AC3E}">
        <p14:creationId xmlns:p14="http://schemas.microsoft.com/office/powerpoint/2010/main" val="188357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9</a:t>
            </a:fld>
            <a:endParaRPr lang="en-GB"/>
          </a:p>
        </p:txBody>
      </p:sp>
    </p:spTree>
    <p:extLst>
      <p:ext uri="{BB962C8B-B14F-4D97-AF65-F5344CB8AC3E}">
        <p14:creationId xmlns:p14="http://schemas.microsoft.com/office/powerpoint/2010/main" val="3341174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10</a:t>
            </a:fld>
            <a:endParaRPr lang="en-GB"/>
          </a:p>
        </p:txBody>
      </p:sp>
    </p:spTree>
    <p:extLst>
      <p:ext uri="{BB962C8B-B14F-4D97-AF65-F5344CB8AC3E}">
        <p14:creationId xmlns:p14="http://schemas.microsoft.com/office/powerpoint/2010/main" val="158195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4BC431D-86E7-4FF9-B33E-04F39A2A138C}" type="slidenum">
              <a:rPr lang="en-GB" smtClean="0"/>
              <a:t>11</a:t>
            </a:fld>
            <a:endParaRPr lang="en-GB"/>
          </a:p>
        </p:txBody>
      </p:sp>
    </p:spTree>
    <p:extLst>
      <p:ext uri="{BB962C8B-B14F-4D97-AF65-F5344CB8AC3E}">
        <p14:creationId xmlns:p14="http://schemas.microsoft.com/office/powerpoint/2010/main" val="4074011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340953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5" name="Content Placeholder 4">
            <a:extLst>
              <a:ext uri="{FF2B5EF4-FFF2-40B4-BE49-F238E27FC236}">
                <a16:creationId xmlns:a16="http://schemas.microsoft.com/office/drawing/2014/main" id="{D176222C-26DC-1743-BB90-8258ACA9D4F2}"/>
              </a:ext>
            </a:extLst>
          </p:cNvPr>
          <p:cNvSpPr>
            <a:spLocks noGrp="1"/>
          </p:cNvSpPr>
          <p:nvPr>
            <p:ph sz="quarter" idx="15"/>
          </p:nvPr>
        </p:nvSpPr>
        <p:spPr>
          <a:xfrm>
            <a:off x="546172" y="3153834"/>
            <a:ext cx="11137828" cy="4466167"/>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374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p:nvPr>
        </p:nvSpPr>
        <p:spPr>
          <a:xfrm>
            <a:off x="536645" y="3153833"/>
            <a:ext cx="6278493" cy="4506384"/>
          </a:xfrm>
        </p:spPr>
        <p:txBody>
          <a:bodyPr/>
          <a:lstStyle>
            <a:lvl1pPr marL="0" indent="0" fontAlgn="t">
              <a:spcBef>
                <a:spcPts val="0"/>
              </a:spcBef>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10769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p:nvPr>
        </p:nvSpPr>
        <p:spPr>
          <a:xfrm>
            <a:off x="546171" y="3153834"/>
            <a:ext cx="6283254" cy="4559300"/>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4422592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277626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894931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9694027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66575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8062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363096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45129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1302730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7469914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126113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8455644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95132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871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77449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2802239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397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42251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65066465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005E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5" name="Text Placeholder 5">
            <a:extLst>
              <a:ext uri="{FF2B5EF4-FFF2-40B4-BE49-F238E27FC236}">
                <a16:creationId xmlns:a16="http://schemas.microsoft.com/office/drawing/2014/main" id="{46D73DBE-A0A1-1743-AD08-8BF94DBF0E44}"/>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11" name="Picture 10" descr="Icon&#10;&#10;Description automatically generated">
            <a:extLst>
              <a:ext uri="{FF2B5EF4-FFF2-40B4-BE49-F238E27FC236}">
                <a16:creationId xmlns:a16="http://schemas.microsoft.com/office/drawing/2014/main" id="{2CCDCF41-2703-AC46-B60E-F76C2ECEAA01}"/>
              </a:ext>
            </a:extLst>
          </p:cNvPr>
          <p:cNvPicPr>
            <a:picLocks noChangeAspect="1"/>
          </p:cNvPicPr>
          <p:nvPr userDrawn="1"/>
        </p:nvPicPr>
        <p:blipFill rotWithShape="1">
          <a:blip r:embed="rId4">
            <a:alphaModFix/>
          </a:blip>
          <a:srcRect l="16900" r="17193" b="18107"/>
          <a:stretch/>
        </p:blipFill>
        <p:spPr>
          <a:xfrm>
            <a:off x="0" y="3140766"/>
            <a:ext cx="12192000" cy="6003234"/>
          </a:xfrm>
          <a:prstGeom prst="rect">
            <a:avLst/>
          </a:prstGeom>
        </p:spPr>
      </p:pic>
    </p:spTree>
    <p:extLst>
      <p:ext uri="{BB962C8B-B14F-4D97-AF65-F5344CB8AC3E}">
        <p14:creationId xmlns:p14="http://schemas.microsoft.com/office/powerpoint/2010/main" val="140357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AF45D8-09C6-384E-8CB0-C2FABD688B78}"/>
              </a:ext>
            </a:extLst>
          </p:cNvPr>
          <p:cNvSpPr/>
          <p:nvPr userDrawn="1"/>
        </p:nvSpPr>
        <p:spPr>
          <a:xfrm>
            <a:off x="-1200" y="0"/>
            <a:ext cx="12194788" cy="9144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5" name="Graphic 4">
            <a:extLst>
              <a:ext uri="{FF2B5EF4-FFF2-40B4-BE49-F238E27FC236}">
                <a16:creationId xmlns:a16="http://schemas.microsoft.com/office/drawing/2014/main" id="{ABDC0B6D-5F27-2F40-B9B6-E86427E649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
            <a:ext cx="3314700" cy="3086100"/>
          </a:xfrm>
          <a:prstGeom prst="rect">
            <a:avLst/>
          </a:prstGeom>
        </p:spPr>
      </p:pic>
      <p:sp>
        <p:nvSpPr>
          <p:cNvPr id="17" name="Text Placeholder 5">
            <a:extLst>
              <a:ext uri="{FF2B5EF4-FFF2-40B4-BE49-F238E27FC236}">
                <a16:creationId xmlns:a16="http://schemas.microsoft.com/office/drawing/2014/main" id="{EF19A1A9-21CC-3A41-98B1-FB6E7630FEC3}"/>
              </a:ext>
            </a:extLst>
          </p:cNvPr>
          <p:cNvSpPr>
            <a:spLocks noGrp="1"/>
          </p:cNvSpPr>
          <p:nvPr>
            <p:ph type="body" sz="quarter" idx="14" hasCustomPrompt="1"/>
          </p:nvPr>
        </p:nvSpPr>
        <p:spPr>
          <a:xfrm>
            <a:off x="5284727" y="18155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Date:</a:t>
            </a:r>
            <a:endParaRPr lang="en-US"/>
          </a:p>
        </p:txBody>
      </p:sp>
      <p:sp>
        <p:nvSpPr>
          <p:cNvPr id="3" name="Text Placeholder 2">
            <a:extLst>
              <a:ext uri="{FF2B5EF4-FFF2-40B4-BE49-F238E27FC236}">
                <a16:creationId xmlns:a16="http://schemas.microsoft.com/office/drawing/2014/main" id="{B35CEC0D-9B88-C145-AFDD-93128672255C}"/>
              </a:ext>
            </a:extLst>
          </p:cNvPr>
          <p:cNvSpPr>
            <a:spLocks noGrp="1"/>
          </p:cNvSpPr>
          <p:nvPr>
            <p:ph type="body" sz="quarter" idx="15" hasCustomPrompt="1"/>
          </p:nvPr>
        </p:nvSpPr>
        <p:spPr>
          <a:xfrm>
            <a:off x="5168891" y="490055"/>
            <a:ext cx="6521058" cy="914400"/>
          </a:xfrm>
        </p:spPr>
        <p:txBody>
          <a:bodyPr/>
          <a:lstStyle>
            <a:lvl1pPr>
              <a:buFontTx/>
              <a:buNone/>
              <a:defRPr sz="3000" b="1" i="0" baseline="0">
                <a:solidFill>
                  <a:schemeClr val="bg1"/>
                </a:solidFill>
                <a:latin typeface="Arial Black" panose="020B0604020202020204" pitchFamily="34" charset="0"/>
                <a:cs typeface="Arial" panose="020B0604020202020204" pitchFamily="34" charset="0"/>
              </a:defRPr>
            </a:lvl1pPr>
          </a:lstStyle>
          <a:p>
            <a:pPr lvl="0"/>
            <a:r>
              <a:rPr lang="en-GB"/>
              <a:t>Presentation Title</a:t>
            </a:r>
          </a:p>
        </p:txBody>
      </p:sp>
      <p:sp>
        <p:nvSpPr>
          <p:cNvPr id="16" name="Text Placeholder 5">
            <a:extLst>
              <a:ext uri="{FF2B5EF4-FFF2-40B4-BE49-F238E27FC236}">
                <a16:creationId xmlns:a16="http://schemas.microsoft.com/office/drawing/2014/main" id="{7412B1FE-70FD-E148-A1A9-474EB591E72F}"/>
              </a:ext>
            </a:extLst>
          </p:cNvPr>
          <p:cNvSpPr>
            <a:spLocks noGrp="1"/>
          </p:cNvSpPr>
          <p:nvPr>
            <p:ph type="body" sz="quarter" idx="16" hasCustomPrompt="1"/>
          </p:nvPr>
        </p:nvSpPr>
        <p:spPr>
          <a:xfrm>
            <a:off x="5284727" y="2267746"/>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3" name="Picture Placeholder 3">
            <a:extLst>
              <a:ext uri="{FF2B5EF4-FFF2-40B4-BE49-F238E27FC236}">
                <a16:creationId xmlns:a16="http://schemas.microsoft.com/office/drawing/2014/main" id="{A540ED40-CCED-C44A-B74F-D4A2AE56E8F9}"/>
              </a:ext>
            </a:extLst>
          </p:cNvPr>
          <p:cNvSpPr>
            <a:spLocks noGrp="1"/>
          </p:cNvSpPr>
          <p:nvPr>
            <p:ph type="pic" sz="quarter" idx="10"/>
          </p:nvPr>
        </p:nvSpPr>
        <p:spPr>
          <a:xfrm>
            <a:off x="-2862469" y="3594100"/>
            <a:ext cx="6402594" cy="6413500"/>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5" name="Picture Placeholder 3">
            <a:extLst>
              <a:ext uri="{FF2B5EF4-FFF2-40B4-BE49-F238E27FC236}">
                <a16:creationId xmlns:a16="http://schemas.microsoft.com/office/drawing/2014/main" id="{3D5F4EAA-DFFC-244A-B6F2-82BB44141B46}"/>
              </a:ext>
            </a:extLst>
          </p:cNvPr>
          <p:cNvSpPr>
            <a:spLocks noGrp="1"/>
          </p:cNvSpPr>
          <p:nvPr>
            <p:ph type="pic" sz="quarter" idx="12"/>
          </p:nvPr>
        </p:nvSpPr>
        <p:spPr>
          <a:xfrm>
            <a:off x="8633514" y="3594101"/>
            <a:ext cx="6453809" cy="6419850"/>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3">
            <a:extLst>
              <a:ext uri="{FF2B5EF4-FFF2-40B4-BE49-F238E27FC236}">
                <a16:creationId xmlns:a16="http://schemas.microsoft.com/office/drawing/2014/main" id="{976A44D3-42C0-134F-959A-85264347F837}"/>
              </a:ext>
            </a:extLst>
          </p:cNvPr>
          <p:cNvSpPr>
            <a:spLocks noGrp="1"/>
          </p:cNvSpPr>
          <p:nvPr>
            <p:ph type="pic" sz="quarter" idx="11"/>
          </p:nvPr>
        </p:nvSpPr>
        <p:spPr>
          <a:xfrm>
            <a:off x="2870200" y="3597688"/>
            <a:ext cx="6419850"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999330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pic>
        <p:nvPicPr>
          <p:cNvPr id="20" name="Picture 19">
            <a:extLst>
              <a:ext uri="{FF2B5EF4-FFF2-40B4-BE49-F238E27FC236}">
                <a16:creationId xmlns:a16="http://schemas.microsoft.com/office/drawing/2014/main" id="{DDD8898F-03C8-4D4F-AA02-6591C9625644}"/>
              </a:ext>
            </a:extLst>
          </p:cNvPr>
          <p:cNvPicPr>
            <a:picLocks noChangeAspect="1"/>
          </p:cNvPicPr>
          <p:nvPr userDrawn="1"/>
        </p:nvPicPr>
        <p:blipFill>
          <a:blip r:embed="rId4"/>
          <a:srcRect/>
          <a:stretch/>
        </p:blipFill>
        <p:spPr>
          <a:xfrm>
            <a:off x="5779761" y="-1363011"/>
            <a:ext cx="9089390" cy="9089390"/>
          </a:xfrm>
          <a:prstGeom prst="rect">
            <a:avLst/>
          </a:prstGeom>
        </p:spPr>
      </p:pic>
    </p:spTree>
    <p:extLst>
      <p:ext uri="{BB962C8B-B14F-4D97-AF65-F5344CB8AC3E}">
        <p14:creationId xmlns:p14="http://schemas.microsoft.com/office/powerpoint/2010/main" val="3368018987"/>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116677716"/>
      </p:ext>
    </p:extLst>
  </p:cSld>
  <p:clrMapOvr>
    <a:masterClrMapping/>
  </p:clrMapOvr>
  <p:extLst>
    <p:ext uri="{DCECCB84-F9BA-43D5-87BE-67443E8EF086}">
      <p15:sldGuideLst xmlns:p15="http://schemas.microsoft.com/office/powerpoint/2012/main">
        <p15:guide id="1" orient="horz" pos="5488">
          <p15:clr>
            <a:srgbClr val="FBAE40"/>
          </p15:clr>
        </p15:guide>
        <p15:guide id="2"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hasCustomPrompt="1"/>
          </p:nvPr>
        </p:nvSpPr>
        <p:spPr>
          <a:xfrm>
            <a:off x="546861" y="3088402"/>
            <a:ext cx="11093378" cy="5088189"/>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a:defRPr sz="14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5630504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hasCustomPrompt="1"/>
          </p:nvPr>
        </p:nvSpPr>
        <p:spPr>
          <a:xfrm>
            <a:off x="546171" y="3075518"/>
            <a:ext cx="11093308" cy="5061317"/>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53452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hasCustomPrompt="1"/>
          </p:nvPr>
        </p:nvSpPr>
        <p:spPr>
          <a:xfrm>
            <a:off x="557285" y="3048000"/>
            <a:ext cx="11063141" cy="508883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478895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hasCustomPrompt="1"/>
          </p:nvPr>
        </p:nvSpPr>
        <p:spPr>
          <a:xfrm>
            <a:off x="546171" y="3048002"/>
            <a:ext cx="11064729" cy="5102085"/>
          </a:xfrm>
        </p:spPr>
        <p:txBody>
          <a:bodyPr/>
          <a:lstStyle>
            <a:lvl1pPr>
              <a:buFontTx/>
              <a:buNone/>
              <a:defRPr sz="2000">
                <a:latin typeface="Arial" panose="020B0604020202020204" pitchFamily="34" charset="0"/>
                <a:cs typeface="Arial" panose="020B0604020202020204" pitchFamily="34" charset="0"/>
              </a:defRPr>
            </a:lvl1pPr>
            <a:lvl2pPr>
              <a:buFont typeface="Arial" panose="020B0604020202020204" pitchFamily="34" charset="0"/>
              <a:buChar char="•"/>
              <a:defRPr sz="1800">
                <a:latin typeface="Arial" panose="020B0604020202020204" pitchFamily="34" charset="0"/>
                <a:cs typeface="Arial" panose="020B0604020202020204" pitchFamily="34" charset="0"/>
              </a:defRPr>
            </a:lvl2pPr>
            <a:lvl3pPr>
              <a:buFont typeface="Arial" panose="020B0604020202020204" pitchFamily="34" charset="0"/>
              <a:buChar char="•"/>
              <a:defRPr sz="1600">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114887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866758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con&#10;&#10;Description automatically generated">
            <a:extLst>
              <a:ext uri="{FF2B5EF4-FFF2-40B4-BE49-F238E27FC236}">
                <a16:creationId xmlns:a16="http://schemas.microsoft.com/office/drawing/2014/main" id="{D3620ECC-B107-004D-A659-DF435052CF63}"/>
              </a:ext>
            </a:extLst>
          </p:cNvPr>
          <p:cNvPicPr>
            <a:picLocks noChangeAspect="1"/>
          </p:cNvPicPr>
          <p:nvPr userDrawn="1"/>
        </p:nvPicPr>
        <p:blipFill>
          <a:blip r:embed="rId3">
            <a:alphaModFix/>
          </a:blip>
          <a:stretch>
            <a:fillRect/>
          </a:stretch>
        </p:blipFill>
        <p:spPr>
          <a:xfrm>
            <a:off x="7574843" y="-1016982"/>
            <a:ext cx="5134641" cy="5134641"/>
          </a:xfrm>
          <a:prstGeom prst="rect">
            <a:avLst/>
          </a:prstGeom>
        </p:spPr>
      </p:pic>
      <p:sp>
        <p:nvSpPr>
          <p:cNvPr id="2" name="Content Placeholder 4">
            <a:extLst>
              <a:ext uri="{FF2B5EF4-FFF2-40B4-BE49-F238E27FC236}">
                <a16:creationId xmlns:a16="http://schemas.microsoft.com/office/drawing/2014/main" id="{D2FCC6F4-7DC9-1110-47FE-9AA34E2FC848}"/>
              </a:ext>
            </a:extLst>
          </p:cNvPr>
          <p:cNvSpPr>
            <a:spLocks noGrp="1"/>
          </p:cNvSpPr>
          <p:nvPr>
            <p:ph sz="quarter" idx="19" hasCustomPrompt="1"/>
          </p:nvPr>
        </p:nvSpPr>
        <p:spPr>
          <a:xfrm>
            <a:off x="546171" y="3166535"/>
            <a:ext cx="10878185" cy="4002893"/>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3979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B0814B-5533-4642-951E-6A475157095C}"/>
              </a:ext>
            </a:extLst>
          </p:cNvPr>
          <p:cNvSpPr/>
          <p:nvPr userDrawn="1"/>
        </p:nvSpPr>
        <p:spPr>
          <a:xfrm>
            <a:off x="0" y="0"/>
            <a:ext cx="12194788" cy="9144000"/>
          </a:xfrm>
          <a:prstGeom prst="rect">
            <a:avLst/>
          </a:prstGeom>
          <a:solidFill>
            <a:srgbClr val="009CB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537367" y="5405594"/>
            <a:ext cx="4067311" cy="969496"/>
          </a:xfrm>
        </p:spPr>
        <p:txBody>
          <a:bodyPr wrap="square" lIns="0" tIns="0" rIns="0" bIns="0">
            <a:spAutoFit/>
          </a:bodyPr>
          <a:lstStyle>
            <a:lvl1pPr algn="l">
              <a:defRPr sz="3150" baseline="0">
                <a:solidFill>
                  <a:schemeClr val="bg1"/>
                </a:solidFill>
                <a:latin typeface="Arial Black" panose="020B0604020202020204" pitchFamily="34" charset="0"/>
              </a:defRPr>
            </a:lvl1pPr>
          </a:lstStyle>
          <a:p>
            <a:r>
              <a:rPr lang="en-GB"/>
              <a:t>Presentation</a:t>
            </a:r>
            <a:br>
              <a:rPr lang="en-GB"/>
            </a:br>
            <a:r>
              <a:rPr lang="en-GB"/>
              <a:t>Title</a:t>
            </a:r>
            <a:endParaRPr lang="en-US"/>
          </a:p>
        </p:txBody>
      </p:sp>
      <p:sp>
        <p:nvSpPr>
          <p:cNvPr id="3" name="Content Placeholder 2"/>
          <p:cNvSpPr>
            <a:spLocks noGrp="1"/>
          </p:cNvSpPr>
          <p:nvPr>
            <p:ph idx="1" hasCustomPrompt="1"/>
          </p:nvPr>
        </p:nvSpPr>
        <p:spPr>
          <a:xfrm>
            <a:off x="549301" y="8029131"/>
            <a:ext cx="3388722" cy="207749"/>
          </a:xfrm>
        </p:spPr>
        <p:txBody>
          <a:bodyPr lIns="0" tIns="0" rIns="0" bIns="0">
            <a:spAutoFit/>
          </a:bodyPr>
          <a:lstStyle>
            <a:lvl1pPr marL="0" indent="0">
              <a:buFontTx/>
              <a:buNone/>
              <a:defRPr sz="1350"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GB"/>
              <a:t>Date:</a:t>
            </a:r>
          </a:p>
        </p:txBody>
      </p:sp>
      <p:pic>
        <p:nvPicPr>
          <p:cNvPr id="9" name="Graphic 8">
            <a:extLst>
              <a:ext uri="{FF2B5EF4-FFF2-40B4-BE49-F238E27FC236}">
                <a16:creationId xmlns:a16="http://schemas.microsoft.com/office/drawing/2014/main" id="{3E85C10E-F347-A444-AD3F-9CE9DC1D337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8113" t="4564"/>
          <a:stretch/>
        </p:blipFill>
        <p:spPr>
          <a:xfrm>
            <a:off x="9" y="7"/>
            <a:ext cx="3807223" cy="3681563"/>
          </a:xfrm>
          <a:prstGeom prst="rect">
            <a:avLst/>
          </a:prstGeom>
        </p:spPr>
      </p:pic>
      <p:sp>
        <p:nvSpPr>
          <p:cNvPr id="14" name="Text Placeholder 5">
            <a:extLst>
              <a:ext uri="{FF2B5EF4-FFF2-40B4-BE49-F238E27FC236}">
                <a16:creationId xmlns:a16="http://schemas.microsoft.com/office/drawing/2014/main" id="{64F8DAE8-3CB2-644D-B4E2-A5D6B283CFDF}"/>
              </a:ext>
            </a:extLst>
          </p:cNvPr>
          <p:cNvSpPr>
            <a:spLocks noGrp="1"/>
          </p:cNvSpPr>
          <p:nvPr>
            <p:ph type="body" sz="quarter" idx="16" hasCustomPrompt="1"/>
          </p:nvPr>
        </p:nvSpPr>
        <p:spPr>
          <a:xfrm>
            <a:off x="549127" y="8403502"/>
            <a:ext cx="6353671" cy="323165"/>
          </a:xfrm>
        </p:spPr>
        <p:txBody>
          <a:bodyPr wrap="square" lIns="0">
            <a:spAutoFit/>
          </a:bodyPr>
          <a:lstStyle>
            <a:lvl1pPr marL="0" indent="0">
              <a:buFontTx/>
              <a:buNone/>
              <a:defRPr sz="1500" baseline="0">
                <a:solidFill>
                  <a:schemeClr val="bg1"/>
                </a:solidFill>
                <a:latin typeface="Arial" panose="020B0604020202020204" pitchFamily="34" charset="0"/>
              </a:defRPr>
            </a:lvl1pPr>
          </a:lstStyle>
          <a:p>
            <a:pPr lvl="0"/>
            <a:r>
              <a:rPr lang="en-GB"/>
              <a:t>Author:</a:t>
            </a:r>
            <a:endParaRPr lang="en-US"/>
          </a:p>
        </p:txBody>
      </p:sp>
      <p:sp>
        <p:nvSpPr>
          <p:cNvPr id="12" name="Picture Placeholder 3">
            <a:extLst>
              <a:ext uri="{FF2B5EF4-FFF2-40B4-BE49-F238E27FC236}">
                <a16:creationId xmlns:a16="http://schemas.microsoft.com/office/drawing/2014/main" id="{8E74A215-D9A0-7D49-B493-5C1BAC54B882}"/>
              </a:ext>
            </a:extLst>
          </p:cNvPr>
          <p:cNvSpPr>
            <a:spLocks noGrp="1"/>
          </p:cNvSpPr>
          <p:nvPr>
            <p:ph type="pic" sz="quarter" idx="11"/>
          </p:nvPr>
        </p:nvSpPr>
        <p:spPr>
          <a:xfrm>
            <a:off x="6336706" y="-803259"/>
            <a:ext cx="7959645" cy="7972685"/>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534271567"/>
      </p:ext>
    </p:extLst>
  </p:cSld>
  <p:clrMapOvr>
    <a:masterClrMapping/>
  </p:clrMapOvr>
  <p:extLst>
    <p:ext uri="{DCECCB84-F9BA-43D5-87BE-67443E8EF086}">
      <p15:sldGuideLst xmlns:p15="http://schemas.microsoft.com/office/powerpoint/2012/main">
        <p15:guide id="1" orient="horz" pos="5488" userDrawn="1">
          <p15:clr>
            <a:srgbClr val="FBAE40"/>
          </p15:clr>
        </p15:guide>
        <p15:guide id="2" pos="43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7CCCC70-FC3A-FB45-B191-1F6B0F788139}"/>
              </a:ext>
            </a:extLst>
          </p:cNvPr>
          <p:cNvSpPr>
            <a:spLocks noGrp="1"/>
          </p:cNvSpPr>
          <p:nvPr>
            <p:ph sz="quarter" idx="20" hasCustomPrompt="1"/>
          </p:nvPr>
        </p:nvSpPr>
        <p:spPr>
          <a:xfrm>
            <a:off x="536645" y="3153833"/>
            <a:ext cx="6278493" cy="4506384"/>
          </a:xfrm>
        </p:spPr>
        <p:txBody>
          <a:bodyPr/>
          <a:lstStyle>
            <a:lvl1pPr marL="0" indent="0" fontAlgn="t">
              <a:spcBef>
                <a:spcPts val="0"/>
              </a:spcBef>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text styles</a:t>
            </a:r>
          </a:p>
          <a:p>
            <a:pPr lvl="1"/>
            <a:r>
              <a:rPr lang="en-US"/>
              <a:t>Second Master level</a:t>
            </a:r>
          </a:p>
          <a:p>
            <a:pPr lvl="2"/>
            <a:r>
              <a:rPr lang="en-US"/>
              <a:t>Third level</a:t>
            </a:r>
          </a:p>
        </p:txBody>
      </p:sp>
      <p:sp>
        <p:nvSpPr>
          <p:cNvPr id="14" name="Picture Placeholder 17">
            <a:extLst>
              <a:ext uri="{FF2B5EF4-FFF2-40B4-BE49-F238E27FC236}">
                <a16:creationId xmlns:a16="http://schemas.microsoft.com/office/drawing/2014/main" id="{92E6C23F-BEC9-8F49-9759-56355C024AB5}"/>
              </a:ext>
            </a:extLst>
          </p:cNvPr>
          <p:cNvSpPr>
            <a:spLocks noGrp="1"/>
          </p:cNvSpPr>
          <p:nvPr>
            <p:ph type="pic" sz="quarter" idx="21"/>
          </p:nvPr>
        </p:nvSpPr>
        <p:spPr>
          <a:xfrm>
            <a:off x="7361129" y="634652"/>
            <a:ext cx="5282427" cy="5280726"/>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7247296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11" name="Straight Connector 10">
            <a:extLst>
              <a:ext uri="{FF2B5EF4-FFF2-40B4-BE49-F238E27FC236}">
                <a16:creationId xmlns:a16="http://schemas.microsoft.com/office/drawing/2014/main" id="{DE75DAF4-C4A8-A044-A217-1AF393D564E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2" name="Text Placeholder 8">
            <a:extLst>
              <a:ext uri="{FF2B5EF4-FFF2-40B4-BE49-F238E27FC236}">
                <a16:creationId xmlns:a16="http://schemas.microsoft.com/office/drawing/2014/main" id="{40B4ACC8-012E-6748-9BE5-AD7F6FB066CA}"/>
              </a:ext>
            </a:extLst>
          </p:cNvPr>
          <p:cNvSpPr>
            <a:spLocks noGrp="1"/>
          </p:cNvSpPr>
          <p:nvPr>
            <p:ph type="body" sz="quarter" idx="19" hasCustomPrompt="1"/>
          </p:nvPr>
        </p:nvSpPr>
        <p:spPr>
          <a:xfrm>
            <a:off x="551401" y="1627101"/>
            <a:ext cx="6081269" cy="507831"/>
          </a:xfrm>
        </p:spPr>
        <p:txBody>
          <a:bodyPr wrap="square" lIns="0">
            <a:spAutoFit/>
          </a:bodyPr>
          <a:lstStyle>
            <a:lvl1pPr marL="0" indent="0">
              <a:buFontTx/>
              <a:buNone/>
              <a:defRPr sz="2700" baseline="0">
                <a:solidFill>
                  <a:srgbClr val="005E5D"/>
                </a:solidFill>
                <a:latin typeface="Arial Black" panose="020B0604020202020204" pitchFamily="34" charset="0"/>
              </a:defRPr>
            </a:lvl1pPr>
          </a:lstStyle>
          <a:p>
            <a:pPr lvl="0"/>
            <a:r>
              <a:rPr lang="en-GB"/>
              <a:t>Headline</a:t>
            </a:r>
            <a:endParaRPr lang="en-US"/>
          </a:p>
        </p:txBody>
      </p:sp>
      <p:pic>
        <p:nvPicPr>
          <p:cNvPr id="18" name="Picture 17">
            <a:extLst>
              <a:ext uri="{FF2B5EF4-FFF2-40B4-BE49-F238E27FC236}">
                <a16:creationId xmlns:a16="http://schemas.microsoft.com/office/drawing/2014/main" id="{B43DC78D-F800-3049-9651-63E506C0D104}"/>
              </a:ext>
            </a:extLst>
          </p:cNvPr>
          <p:cNvPicPr>
            <a:picLocks noChangeAspect="1"/>
          </p:cNvPicPr>
          <p:nvPr userDrawn="1"/>
        </p:nvPicPr>
        <p:blipFill>
          <a:blip r:embed="rId3">
            <a:alphaModFix/>
          </a:blip>
          <a:stretch>
            <a:fillRect/>
          </a:stretch>
        </p:blipFill>
        <p:spPr>
          <a:xfrm>
            <a:off x="7364668" y="637725"/>
            <a:ext cx="5270500" cy="5270500"/>
          </a:xfrm>
          <a:prstGeom prst="rect">
            <a:avLst/>
          </a:prstGeom>
        </p:spPr>
      </p:pic>
      <p:sp>
        <p:nvSpPr>
          <p:cNvPr id="5" name="Content Placeholder 4">
            <a:extLst>
              <a:ext uri="{FF2B5EF4-FFF2-40B4-BE49-F238E27FC236}">
                <a16:creationId xmlns:a16="http://schemas.microsoft.com/office/drawing/2014/main" id="{8B0EAA80-B175-AA40-91CA-F23CB98C26F0}"/>
              </a:ext>
            </a:extLst>
          </p:cNvPr>
          <p:cNvSpPr>
            <a:spLocks noGrp="1"/>
          </p:cNvSpPr>
          <p:nvPr>
            <p:ph sz="quarter" idx="20" hasCustomPrompt="1"/>
          </p:nvPr>
        </p:nvSpPr>
        <p:spPr>
          <a:xfrm>
            <a:off x="546171" y="3153834"/>
            <a:ext cx="6283254" cy="4559300"/>
          </a:xfrm>
        </p:spPr>
        <p:txBody>
          <a:bodyPr/>
          <a:lstStyle>
            <a:lvl1pPr>
              <a:buFontTx/>
              <a:buNone/>
              <a:defRPr sz="2000">
                <a:solidFill>
                  <a:schemeClr val="tx1"/>
                </a:solidFill>
                <a:latin typeface="Arial" panose="020B0604020202020204" pitchFamily="34" charset="0"/>
                <a:cs typeface="Arial" panose="020B0604020202020204" pitchFamily="34" charset="0"/>
              </a:defRPr>
            </a:lvl1pPr>
            <a:lvl2pP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01655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47933840-235C-6949-AA19-58F6108D9A72}"/>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D4ECF9DD-3171-3841-96A7-500691C4858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0F80440B-F923-DB45-AB2B-3D57D6236A5C}"/>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39050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ection Header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BABD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BA5970CF-93AC-2C43-A00E-D24CD8C8C9B9}"/>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43B26706-548D-634C-8782-3EA52D467066}"/>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C94DEB-25D4-E846-9D75-7495A055443C}"/>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538D82AB-1244-3341-9669-F935563133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3" name="Text Placeholder 8">
            <a:extLst>
              <a:ext uri="{FF2B5EF4-FFF2-40B4-BE49-F238E27FC236}">
                <a16:creationId xmlns:a16="http://schemas.microsoft.com/office/drawing/2014/main" id="{96F0C983-9397-884A-81DD-E66F55CDF22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1" name="Picture 20" descr="Icon&#10;&#10;Description automatically generated">
            <a:extLst>
              <a:ext uri="{FF2B5EF4-FFF2-40B4-BE49-F238E27FC236}">
                <a16:creationId xmlns:a16="http://schemas.microsoft.com/office/drawing/2014/main" id="{97D7C990-0A95-BB4C-B2B6-0147F90DC0F0}"/>
              </a:ext>
            </a:extLst>
          </p:cNvPr>
          <p:cNvPicPr>
            <a:picLocks noChangeAspect="1"/>
          </p:cNvPicPr>
          <p:nvPr userDrawn="1"/>
        </p:nvPicPr>
        <p:blipFill>
          <a:blip r:embed="rId4">
            <a:alphaModFix/>
          </a:blip>
          <a:stretch>
            <a:fillRect/>
          </a:stretch>
        </p:blipFill>
        <p:spPr>
          <a:xfrm>
            <a:off x="3028950" y="3758522"/>
            <a:ext cx="6128429" cy="6128429"/>
          </a:xfrm>
          <a:prstGeom prst="rect">
            <a:avLst/>
          </a:prstGeom>
        </p:spPr>
      </p:pic>
      <p:pic>
        <p:nvPicPr>
          <p:cNvPr id="22" name="Picture 21" descr="Icon&#10;&#10;Description automatically generated">
            <a:extLst>
              <a:ext uri="{FF2B5EF4-FFF2-40B4-BE49-F238E27FC236}">
                <a16:creationId xmlns:a16="http://schemas.microsoft.com/office/drawing/2014/main" id="{5FD29290-2A0C-1A41-BAFD-65261F2BCB27}"/>
              </a:ext>
            </a:extLst>
          </p:cNvPr>
          <p:cNvPicPr>
            <a:picLocks noChangeAspect="1"/>
          </p:cNvPicPr>
          <p:nvPr userDrawn="1"/>
        </p:nvPicPr>
        <p:blipFill>
          <a:blip r:embed="rId5">
            <a:alphaModFix/>
          </a:blip>
          <a:stretch>
            <a:fillRect/>
          </a:stretch>
        </p:blipFill>
        <p:spPr>
          <a:xfrm>
            <a:off x="8772526" y="3725482"/>
            <a:ext cx="6132893" cy="6132893"/>
          </a:xfrm>
          <a:prstGeom prst="rect">
            <a:avLst/>
          </a:prstGeom>
        </p:spPr>
      </p:pic>
      <p:pic>
        <p:nvPicPr>
          <p:cNvPr id="25" name="Picture 24" descr="Icon&#10;&#10;Description automatically generated">
            <a:extLst>
              <a:ext uri="{FF2B5EF4-FFF2-40B4-BE49-F238E27FC236}">
                <a16:creationId xmlns:a16="http://schemas.microsoft.com/office/drawing/2014/main" id="{433E1DBF-E757-9840-8F25-21130E0A622B}"/>
              </a:ext>
            </a:extLst>
          </p:cNvPr>
          <p:cNvPicPr>
            <a:picLocks noChangeAspect="1"/>
          </p:cNvPicPr>
          <p:nvPr userDrawn="1"/>
        </p:nvPicPr>
        <p:blipFill>
          <a:blip r:embed="rId6">
            <a:alphaModFix/>
          </a:blip>
          <a:stretch>
            <a:fillRect/>
          </a:stretch>
        </p:blipFill>
        <p:spPr>
          <a:xfrm>
            <a:off x="-2770481" y="3830344"/>
            <a:ext cx="5999457" cy="5999457"/>
          </a:xfrm>
          <a:prstGeom prst="rect">
            <a:avLst/>
          </a:prstGeom>
        </p:spPr>
      </p:pic>
    </p:spTree>
    <p:extLst>
      <p:ext uri="{BB962C8B-B14F-4D97-AF65-F5344CB8AC3E}">
        <p14:creationId xmlns:p14="http://schemas.microsoft.com/office/powerpoint/2010/main" val="3992385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27FFD5B9-F126-0948-9F57-3BB5722D9BF7}"/>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2971CA63-D60A-904C-AD8D-1BC58123757A}"/>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82B16AEB-0978-A340-A8E5-CE9CADA79A9F}"/>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1470659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4788" cy="9144000"/>
          </a:xfrm>
          <a:prstGeom prst="rect">
            <a:avLst/>
          </a:prstGeom>
          <a:solidFill>
            <a:srgbClr val="A15A9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3EC594A4-4140-FD45-A836-D342DB46F902}"/>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50C53A9-D427-894C-A1FF-452205E7BC82}"/>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9DE3E0E-EECA-E84D-A3E8-734C185359B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CDBDD259-E029-FA4C-BAA7-4434DB58ED2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A2AEFCFD-61AF-9145-B6B0-637CF064D8AD}"/>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a:extLst>
              <a:ext uri="{FF2B5EF4-FFF2-40B4-BE49-F238E27FC236}">
                <a16:creationId xmlns:a16="http://schemas.microsoft.com/office/drawing/2014/main" id="{CE9B697A-C244-9A4F-AC20-12D24786E569}"/>
              </a:ext>
            </a:extLst>
          </p:cNvPr>
          <p:cNvPicPr>
            <a:picLocks noChangeAspect="1"/>
          </p:cNvPicPr>
          <p:nvPr userDrawn="1"/>
        </p:nvPicPr>
        <p:blipFill>
          <a:blip r:embed="rId4"/>
          <a:srcRect/>
          <a:stretch/>
        </p:blipFill>
        <p:spPr>
          <a:xfrm>
            <a:off x="-2847565" y="3700464"/>
            <a:ext cx="6200774" cy="6200774"/>
          </a:xfrm>
          <a:prstGeom prst="rect">
            <a:avLst/>
          </a:prstGeom>
        </p:spPr>
      </p:pic>
      <p:pic>
        <p:nvPicPr>
          <p:cNvPr id="5" name="Picture 4" descr="Icon&#10;&#10;Description automatically generated">
            <a:extLst>
              <a:ext uri="{FF2B5EF4-FFF2-40B4-BE49-F238E27FC236}">
                <a16:creationId xmlns:a16="http://schemas.microsoft.com/office/drawing/2014/main" id="{BF9EF131-8F98-4F4B-AA35-DA8F852E5DA5}"/>
              </a:ext>
            </a:extLst>
          </p:cNvPr>
          <p:cNvPicPr>
            <a:picLocks noChangeAspect="1"/>
          </p:cNvPicPr>
          <p:nvPr userDrawn="1"/>
        </p:nvPicPr>
        <p:blipFill>
          <a:blip r:embed="rId5"/>
          <a:stretch>
            <a:fillRect/>
          </a:stretch>
        </p:blipFill>
        <p:spPr>
          <a:xfrm>
            <a:off x="2940901" y="3704527"/>
            <a:ext cx="6131662" cy="6131662"/>
          </a:xfrm>
          <a:prstGeom prst="rect">
            <a:avLst/>
          </a:prstGeom>
        </p:spPr>
      </p:pic>
      <p:pic>
        <p:nvPicPr>
          <p:cNvPr id="8" name="Picture 7" descr="Icon&#10;&#10;Description automatically generated">
            <a:extLst>
              <a:ext uri="{FF2B5EF4-FFF2-40B4-BE49-F238E27FC236}">
                <a16:creationId xmlns:a16="http://schemas.microsoft.com/office/drawing/2014/main" id="{5838C032-2552-BC43-B033-0C5C22CC57D0}"/>
              </a:ext>
            </a:extLst>
          </p:cNvPr>
          <p:cNvPicPr>
            <a:picLocks noChangeAspect="1"/>
          </p:cNvPicPr>
          <p:nvPr userDrawn="1"/>
        </p:nvPicPr>
        <p:blipFill>
          <a:blip r:embed="rId6"/>
          <a:stretch>
            <a:fillRect/>
          </a:stretch>
        </p:blipFill>
        <p:spPr>
          <a:xfrm>
            <a:off x="8723261" y="3700462"/>
            <a:ext cx="6235752" cy="6223123"/>
          </a:xfrm>
          <a:prstGeom prst="rect">
            <a:avLst/>
          </a:prstGeom>
        </p:spPr>
      </p:pic>
    </p:spTree>
    <p:extLst>
      <p:ext uri="{BB962C8B-B14F-4D97-AF65-F5344CB8AC3E}">
        <p14:creationId xmlns:p14="http://schemas.microsoft.com/office/powerpoint/2010/main" val="37897884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8" name="Picture Placeholder 3">
            <a:extLst>
              <a:ext uri="{FF2B5EF4-FFF2-40B4-BE49-F238E27FC236}">
                <a16:creationId xmlns:a16="http://schemas.microsoft.com/office/drawing/2014/main" id="{EF52DD11-CEA5-2243-BEEE-2425F751D90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3">
            <a:extLst>
              <a:ext uri="{FF2B5EF4-FFF2-40B4-BE49-F238E27FC236}">
                <a16:creationId xmlns:a16="http://schemas.microsoft.com/office/drawing/2014/main" id="{52409B3C-7676-5D4F-96C0-DFE39656258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0" name="Picture Placeholder 3">
            <a:extLst>
              <a:ext uri="{FF2B5EF4-FFF2-40B4-BE49-F238E27FC236}">
                <a16:creationId xmlns:a16="http://schemas.microsoft.com/office/drawing/2014/main" id="{CD580D7F-3A33-714C-A0D7-EFC6079BE8A4}"/>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630279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Section Header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60787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5669055E-EDB1-264D-A970-06CCDDAB78E5}"/>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86DEBCE-22D6-8348-A4BA-6B46F2316C3D}"/>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4011D7B-797E-CC49-AE0B-35D22E75CC46}"/>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09EBC766-F81D-8E4A-A46E-7E833B47A5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5" name="Text Placeholder 8">
            <a:extLst>
              <a:ext uri="{FF2B5EF4-FFF2-40B4-BE49-F238E27FC236}">
                <a16:creationId xmlns:a16="http://schemas.microsoft.com/office/drawing/2014/main" id="{6893B265-EA83-B74C-825D-E655282B8E35}"/>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20" name="Picture 19">
            <a:extLst>
              <a:ext uri="{FF2B5EF4-FFF2-40B4-BE49-F238E27FC236}">
                <a16:creationId xmlns:a16="http://schemas.microsoft.com/office/drawing/2014/main" id="{5B469418-770F-6B42-B31D-B226FCDCE649}"/>
              </a:ext>
            </a:extLst>
          </p:cNvPr>
          <p:cNvPicPr>
            <a:picLocks noChangeAspect="1"/>
          </p:cNvPicPr>
          <p:nvPr userDrawn="1"/>
        </p:nvPicPr>
        <p:blipFill>
          <a:blip r:embed="rId4"/>
          <a:srcRect/>
          <a:stretch/>
        </p:blipFill>
        <p:spPr>
          <a:xfrm>
            <a:off x="-2671223" y="3689032"/>
            <a:ext cx="6171438" cy="6240780"/>
          </a:xfrm>
          <a:prstGeom prst="rect">
            <a:avLst/>
          </a:prstGeom>
        </p:spPr>
      </p:pic>
      <p:pic>
        <p:nvPicPr>
          <p:cNvPr id="22" name="Picture 21" descr="Logo, icon&#10;&#10;Description automatically generated">
            <a:extLst>
              <a:ext uri="{FF2B5EF4-FFF2-40B4-BE49-F238E27FC236}">
                <a16:creationId xmlns:a16="http://schemas.microsoft.com/office/drawing/2014/main" id="{3F46D59E-9E16-DF4B-A3B6-852DD6649FBF}"/>
              </a:ext>
            </a:extLst>
          </p:cNvPr>
          <p:cNvPicPr>
            <a:picLocks noChangeAspect="1"/>
          </p:cNvPicPr>
          <p:nvPr userDrawn="1"/>
        </p:nvPicPr>
        <p:blipFill>
          <a:blip r:embed="rId5"/>
          <a:stretch>
            <a:fillRect/>
          </a:stretch>
        </p:blipFill>
        <p:spPr>
          <a:xfrm>
            <a:off x="2885625" y="3685649"/>
            <a:ext cx="6350000" cy="6350000"/>
          </a:xfrm>
          <a:prstGeom prst="rect">
            <a:avLst/>
          </a:prstGeom>
        </p:spPr>
      </p:pic>
      <p:pic>
        <p:nvPicPr>
          <p:cNvPr id="23" name="Picture 22" descr="Icon&#10;&#10;Description automatically generated">
            <a:extLst>
              <a:ext uri="{FF2B5EF4-FFF2-40B4-BE49-F238E27FC236}">
                <a16:creationId xmlns:a16="http://schemas.microsoft.com/office/drawing/2014/main" id="{4C9B92F0-1D95-6047-B2F8-C4893E86DEB5}"/>
              </a:ext>
            </a:extLst>
          </p:cNvPr>
          <p:cNvPicPr>
            <a:picLocks noChangeAspect="1"/>
          </p:cNvPicPr>
          <p:nvPr userDrawn="1"/>
        </p:nvPicPr>
        <p:blipFill>
          <a:blip r:embed="rId6"/>
          <a:stretch>
            <a:fillRect/>
          </a:stretch>
        </p:blipFill>
        <p:spPr>
          <a:xfrm flipH="1">
            <a:off x="8739953" y="3671888"/>
            <a:ext cx="6290498" cy="6290498"/>
          </a:xfrm>
          <a:prstGeom prst="rect">
            <a:avLst/>
          </a:prstGeom>
        </p:spPr>
      </p:pic>
    </p:spTree>
    <p:extLst>
      <p:ext uri="{BB962C8B-B14F-4D97-AF65-F5344CB8AC3E}">
        <p14:creationId xmlns:p14="http://schemas.microsoft.com/office/powerpoint/2010/main" val="3969981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0ED3B859-F6D8-854C-9A86-7001F4D9A289}"/>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96BF0268-6BCC-CD40-A2E5-B571D9DCF558}"/>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471C29E-D1EE-FB40-BC5C-519C66F3E802}"/>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26839642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5E5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CD5E3A47-4EEA-8943-8A8F-6B5168A48BEA}"/>
              </a:ext>
            </a:extLst>
          </p:cNvPr>
          <p:cNvSpPr/>
          <p:nvPr userDrawn="1"/>
        </p:nvSpPr>
        <p:spPr>
          <a:xfrm>
            <a:off x="8632372" y="3592286"/>
            <a:ext cx="6455228" cy="64443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B63C943-5D7D-DC4C-A418-E2B3FE4EC9B7}"/>
              </a:ext>
            </a:extLst>
          </p:cNvPr>
          <p:cNvSpPr/>
          <p:nvPr userDrawn="1"/>
        </p:nvSpPr>
        <p:spPr>
          <a:xfrm>
            <a:off x="2873829" y="3585027"/>
            <a:ext cx="6422571" cy="6418943"/>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2EFD892-516E-0548-9EBB-6E0E4B3F5047}"/>
              </a:ext>
            </a:extLst>
          </p:cNvPr>
          <p:cNvSpPr/>
          <p:nvPr userDrawn="1"/>
        </p:nvSpPr>
        <p:spPr>
          <a:xfrm>
            <a:off x="-2862469" y="3575051"/>
            <a:ext cx="6412119" cy="6435724"/>
          </a:xfrm>
          <a:prstGeom prst="ellipse">
            <a:avLst/>
          </a:prstGeom>
          <a:solidFill>
            <a:srgbClr val="3F2A5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9F2FE8B8-70D3-D441-A7DE-49E5FC25C53C}"/>
              </a:ext>
            </a:extLst>
          </p:cNvPr>
          <p:cNvPicPr>
            <a:picLocks noChangeAspect="1"/>
          </p:cNvPicPr>
          <p:nvPr userDrawn="1"/>
        </p:nvPicPr>
        <p:blipFill>
          <a:blip r:embed="rId4"/>
          <a:stretch>
            <a:fillRect/>
          </a:stretch>
        </p:blipFill>
        <p:spPr>
          <a:xfrm>
            <a:off x="3050491" y="3797828"/>
            <a:ext cx="6103410" cy="6103410"/>
          </a:xfrm>
          <a:prstGeom prst="rect">
            <a:avLst/>
          </a:prstGeom>
        </p:spPr>
      </p:pic>
      <p:pic>
        <p:nvPicPr>
          <p:cNvPr id="5" name="Picture 4" descr="A close up of a sign&#10;&#10;Description automatically generated">
            <a:extLst>
              <a:ext uri="{FF2B5EF4-FFF2-40B4-BE49-F238E27FC236}">
                <a16:creationId xmlns:a16="http://schemas.microsoft.com/office/drawing/2014/main" id="{6B416B33-BAE1-984D-8122-A3B31FC582B7}"/>
              </a:ext>
            </a:extLst>
          </p:cNvPr>
          <p:cNvPicPr>
            <a:picLocks noChangeAspect="1"/>
          </p:cNvPicPr>
          <p:nvPr userDrawn="1"/>
        </p:nvPicPr>
        <p:blipFill>
          <a:blip r:embed="rId5"/>
          <a:stretch>
            <a:fillRect/>
          </a:stretch>
        </p:blipFill>
        <p:spPr>
          <a:xfrm>
            <a:off x="-2771775" y="3657723"/>
            <a:ext cx="6235150" cy="6235150"/>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03DBCA82-5872-3843-84DC-A51664154029}"/>
              </a:ext>
            </a:extLst>
          </p:cNvPr>
          <p:cNvPicPr>
            <a:picLocks noChangeAspect="1"/>
          </p:cNvPicPr>
          <p:nvPr userDrawn="1"/>
        </p:nvPicPr>
        <p:blipFill>
          <a:blip r:embed="rId6"/>
          <a:stretch>
            <a:fillRect/>
          </a:stretch>
        </p:blipFill>
        <p:spPr>
          <a:xfrm>
            <a:off x="8611129" y="3657600"/>
            <a:ext cx="6286500" cy="6286500"/>
          </a:xfrm>
          <a:prstGeom prst="rect">
            <a:avLst/>
          </a:prstGeom>
        </p:spPr>
      </p:pic>
    </p:spTree>
    <p:extLst>
      <p:ext uri="{BB962C8B-B14F-4D97-AF65-F5344CB8AC3E}">
        <p14:creationId xmlns:p14="http://schemas.microsoft.com/office/powerpoint/2010/main" val="424108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14">
            <a:extLst>
              <a:ext uri="{FF2B5EF4-FFF2-40B4-BE49-F238E27FC236}">
                <a16:creationId xmlns:a16="http://schemas.microsoft.com/office/drawing/2014/main" id="{4901B958-5B1B-224B-AE62-2F197821BD7B}"/>
              </a:ext>
            </a:extLst>
          </p:cNvPr>
          <p:cNvSpPr>
            <a:spLocks noGrp="1"/>
          </p:cNvSpPr>
          <p:nvPr>
            <p:ph sz="quarter" idx="18"/>
          </p:nvPr>
        </p:nvSpPr>
        <p:spPr>
          <a:xfrm>
            <a:off x="546861" y="3088402"/>
            <a:ext cx="11093378" cy="5088189"/>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17">
            <a:extLst>
              <a:ext uri="{FF2B5EF4-FFF2-40B4-BE49-F238E27FC236}">
                <a16:creationId xmlns:a16="http://schemas.microsoft.com/office/drawing/2014/main" id="{E53764B5-3241-9747-9654-5E7A7AC63EB1}"/>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7" name="Picture Placeholder 17">
            <a:extLst>
              <a:ext uri="{FF2B5EF4-FFF2-40B4-BE49-F238E27FC236}">
                <a16:creationId xmlns:a16="http://schemas.microsoft.com/office/drawing/2014/main" id="{E1896486-9643-B842-A614-BF367CB27A84}"/>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7">
            <a:extLst>
              <a:ext uri="{FF2B5EF4-FFF2-40B4-BE49-F238E27FC236}">
                <a16:creationId xmlns:a16="http://schemas.microsoft.com/office/drawing/2014/main" id="{D840F865-6484-4640-81F4-A3CD5D54870A}"/>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7976366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sp>
        <p:nvSpPr>
          <p:cNvPr id="11" name="Picture Placeholder 3">
            <a:extLst>
              <a:ext uri="{FF2B5EF4-FFF2-40B4-BE49-F238E27FC236}">
                <a16:creationId xmlns:a16="http://schemas.microsoft.com/office/drawing/2014/main" id="{524C92F2-D05C-714A-A883-1BAB4536E7A6}"/>
              </a:ext>
            </a:extLst>
          </p:cNvPr>
          <p:cNvSpPr>
            <a:spLocks noGrp="1"/>
          </p:cNvSpPr>
          <p:nvPr>
            <p:ph type="pic" sz="quarter" idx="10"/>
          </p:nvPr>
        </p:nvSpPr>
        <p:spPr>
          <a:xfrm>
            <a:off x="-2862469" y="3578088"/>
            <a:ext cx="6414052" cy="6427304"/>
          </a:xfrm>
          <a:prstGeom prst="ellipse">
            <a:avLst/>
          </a:prstGeom>
          <a:solidFill>
            <a:srgbClr val="3F2A56"/>
          </a:solidFill>
          <a:ln w="28575">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3">
            <a:extLst>
              <a:ext uri="{FF2B5EF4-FFF2-40B4-BE49-F238E27FC236}">
                <a16:creationId xmlns:a16="http://schemas.microsoft.com/office/drawing/2014/main" id="{C08EBF60-A92F-4947-B2BF-893959DCF9A6}"/>
              </a:ext>
            </a:extLst>
          </p:cNvPr>
          <p:cNvSpPr>
            <a:spLocks noGrp="1"/>
          </p:cNvSpPr>
          <p:nvPr>
            <p:ph type="pic" sz="quarter" idx="12"/>
          </p:nvPr>
        </p:nvSpPr>
        <p:spPr>
          <a:xfrm>
            <a:off x="8627164" y="3591338"/>
            <a:ext cx="6453809" cy="6440557"/>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3">
            <a:extLst>
              <a:ext uri="{FF2B5EF4-FFF2-40B4-BE49-F238E27FC236}">
                <a16:creationId xmlns:a16="http://schemas.microsoft.com/office/drawing/2014/main" id="{3A746A55-7DA9-144F-8A9E-424873F3ABF9}"/>
              </a:ext>
            </a:extLst>
          </p:cNvPr>
          <p:cNvSpPr>
            <a:spLocks noGrp="1"/>
          </p:cNvSpPr>
          <p:nvPr>
            <p:ph type="pic" sz="quarter" idx="11"/>
          </p:nvPr>
        </p:nvSpPr>
        <p:spPr>
          <a:xfrm>
            <a:off x="2862469" y="3591338"/>
            <a:ext cx="6440557" cy="6414053"/>
          </a:xfrm>
          <a:prstGeom prst="ellipse">
            <a:avLst/>
          </a:prstGeom>
          <a:solidFill>
            <a:srgbClr val="3F2A56"/>
          </a:solidFill>
          <a:ln>
            <a:noFill/>
          </a:ln>
        </p:spPr>
        <p:txBody>
          <a:bodyPr anchor="ctr" anchorCtr="0">
            <a:noAutofit/>
          </a:bodyPr>
          <a:lstStyle>
            <a:lvl1pPr marL="0" indent="0" algn="ctr">
              <a:buFontTx/>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6688721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Header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1BC0B3-8579-7A49-9B7F-06A4C40E342A}"/>
              </a:ext>
            </a:extLst>
          </p:cNvPr>
          <p:cNvSpPr/>
          <p:nvPr userDrawn="1"/>
        </p:nvSpPr>
        <p:spPr>
          <a:xfrm>
            <a:off x="0" y="0"/>
            <a:ext cx="12193588" cy="9144000"/>
          </a:xfrm>
          <a:prstGeom prst="rect">
            <a:avLst/>
          </a:prstGeom>
          <a:solidFill>
            <a:srgbClr val="009CB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Oval 10">
            <a:extLst>
              <a:ext uri="{FF2B5EF4-FFF2-40B4-BE49-F238E27FC236}">
                <a16:creationId xmlns:a16="http://schemas.microsoft.com/office/drawing/2014/main" id="{99E6D70A-7DBA-624B-A55B-7C5B3733D08B}"/>
              </a:ext>
            </a:extLst>
          </p:cNvPr>
          <p:cNvSpPr/>
          <p:nvPr userDrawn="1"/>
        </p:nvSpPr>
        <p:spPr>
          <a:xfrm>
            <a:off x="8632372" y="3592286"/>
            <a:ext cx="6455228" cy="64443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9C37963-9415-E342-98AD-47ED50433DCF}"/>
              </a:ext>
            </a:extLst>
          </p:cNvPr>
          <p:cNvSpPr/>
          <p:nvPr userDrawn="1"/>
        </p:nvSpPr>
        <p:spPr>
          <a:xfrm>
            <a:off x="2873829" y="3585027"/>
            <a:ext cx="6422571" cy="6418943"/>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8821F8-D9AC-3246-B8FB-5CC83FFBEAC6}"/>
              </a:ext>
            </a:extLst>
          </p:cNvPr>
          <p:cNvSpPr/>
          <p:nvPr userDrawn="1"/>
        </p:nvSpPr>
        <p:spPr>
          <a:xfrm>
            <a:off x="-2862469" y="3575051"/>
            <a:ext cx="6412119" cy="6435724"/>
          </a:xfrm>
          <a:prstGeom prst="ellipse">
            <a:avLst/>
          </a:prstGeom>
          <a:solidFill>
            <a:srgbClr val="3F2A5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Graphic 19">
            <a:extLst>
              <a:ext uri="{FF2B5EF4-FFF2-40B4-BE49-F238E27FC236}">
                <a16:creationId xmlns:a16="http://schemas.microsoft.com/office/drawing/2014/main" id="{B892D41A-2C89-B74D-BFE9-62181F3C13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07240" y="4"/>
            <a:ext cx="2486025" cy="2314575"/>
          </a:xfrm>
          <a:prstGeom prst="rect">
            <a:avLst/>
          </a:prstGeom>
        </p:spPr>
      </p:pic>
      <p:sp>
        <p:nvSpPr>
          <p:cNvPr id="24" name="Text Placeholder 8">
            <a:extLst>
              <a:ext uri="{FF2B5EF4-FFF2-40B4-BE49-F238E27FC236}">
                <a16:creationId xmlns:a16="http://schemas.microsoft.com/office/drawing/2014/main" id="{5AA4BA2B-C929-FD4C-B27A-EE172E6F244B}"/>
              </a:ext>
            </a:extLst>
          </p:cNvPr>
          <p:cNvSpPr>
            <a:spLocks noGrp="1"/>
          </p:cNvSpPr>
          <p:nvPr>
            <p:ph type="body" sz="quarter" idx="14" hasCustomPrompt="1"/>
          </p:nvPr>
        </p:nvSpPr>
        <p:spPr>
          <a:xfrm>
            <a:off x="788511" y="608002"/>
            <a:ext cx="6497718" cy="507831"/>
          </a:xfrm>
        </p:spPr>
        <p:txBody>
          <a:bodyPr wrap="square" lIns="0">
            <a:spAutoFit/>
          </a:bodyPr>
          <a:lstStyle>
            <a:lvl1pPr marL="0" indent="0">
              <a:buFontTx/>
              <a:buNone/>
              <a:defRPr sz="2700" baseline="0">
                <a:solidFill>
                  <a:schemeClr val="bg1"/>
                </a:solidFill>
                <a:latin typeface="Arial Black" panose="020B0604020202020204" pitchFamily="34" charset="0"/>
              </a:defRPr>
            </a:lvl1pPr>
          </a:lstStyle>
          <a:p>
            <a:pPr lvl="0"/>
            <a:r>
              <a:rPr lang="en-GB"/>
              <a:t>Headline</a:t>
            </a:r>
            <a:endParaRPr lang="en-US"/>
          </a:p>
        </p:txBody>
      </p:sp>
      <p:pic>
        <p:nvPicPr>
          <p:cNvPr id="3" name="Picture 2" descr="Icon&#10;&#10;Description automatically generated">
            <a:extLst>
              <a:ext uri="{FF2B5EF4-FFF2-40B4-BE49-F238E27FC236}">
                <a16:creationId xmlns:a16="http://schemas.microsoft.com/office/drawing/2014/main" id="{858C28A4-9582-EB46-9429-ABDB0D764272}"/>
              </a:ext>
            </a:extLst>
          </p:cNvPr>
          <p:cNvPicPr>
            <a:picLocks noChangeAspect="1"/>
          </p:cNvPicPr>
          <p:nvPr userDrawn="1"/>
        </p:nvPicPr>
        <p:blipFill>
          <a:blip r:embed="rId4"/>
          <a:stretch>
            <a:fillRect/>
          </a:stretch>
        </p:blipFill>
        <p:spPr>
          <a:xfrm>
            <a:off x="-2810775" y="3692524"/>
            <a:ext cx="6223001" cy="6223001"/>
          </a:xfrm>
          <a:prstGeom prst="rect">
            <a:avLst/>
          </a:prstGeom>
          <a:effectLst/>
        </p:spPr>
      </p:pic>
      <p:pic>
        <p:nvPicPr>
          <p:cNvPr id="5" name="Picture 4" descr="Icon&#10;&#10;Description automatically generated">
            <a:extLst>
              <a:ext uri="{FF2B5EF4-FFF2-40B4-BE49-F238E27FC236}">
                <a16:creationId xmlns:a16="http://schemas.microsoft.com/office/drawing/2014/main" id="{48D1185C-BB85-2B45-90E6-D79EBB8F5F13}"/>
              </a:ext>
            </a:extLst>
          </p:cNvPr>
          <p:cNvPicPr>
            <a:picLocks noChangeAspect="1"/>
          </p:cNvPicPr>
          <p:nvPr userDrawn="1"/>
        </p:nvPicPr>
        <p:blipFill>
          <a:blip r:embed="rId5"/>
          <a:stretch>
            <a:fillRect/>
          </a:stretch>
        </p:blipFill>
        <p:spPr>
          <a:xfrm>
            <a:off x="2977456" y="3801531"/>
            <a:ext cx="6056844" cy="6056844"/>
          </a:xfrm>
          <a:prstGeom prst="rect">
            <a:avLst/>
          </a:prstGeom>
          <a:effectLst/>
        </p:spPr>
      </p:pic>
      <p:pic>
        <p:nvPicPr>
          <p:cNvPr id="8" name="Picture 7">
            <a:extLst>
              <a:ext uri="{FF2B5EF4-FFF2-40B4-BE49-F238E27FC236}">
                <a16:creationId xmlns:a16="http://schemas.microsoft.com/office/drawing/2014/main" id="{E93EBED2-1AF6-9740-A789-D2ADE9BA5265}"/>
              </a:ext>
            </a:extLst>
          </p:cNvPr>
          <p:cNvPicPr>
            <a:picLocks noChangeAspect="1"/>
          </p:cNvPicPr>
          <p:nvPr userDrawn="1"/>
        </p:nvPicPr>
        <p:blipFill rotWithShape="1">
          <a:blip r:embed="rId6"/>
          <a:srcRect l="23281" t="12556" r="27500" b="19984"/>
          <a:stretch/>
        </p:blipFill>
        <p:spPr>
          <a:xfrm>
            <a:off x="9951618" y="4248761"/>
            <a:ext cx="3694230" cy="5063345"/>
          </a:xfrm>
          <a:prstGeom prst="rect">
            <a:avLst/>
          </a:prstGeom>
        </p:spPr>
      </p:pic>
    </p:spTree>
    <p:extLst>
      <p:ext uri="{BB962C8B-B14F-4D97-AF65-F5344CB8AC3E}">
        <p14:creationId xmlns:p14="http://schemas.microsoft.com/office/powerpoint/2010/main" val="2786051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80"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8407" y="2133609"/>
            <a:ext cx="5385501" cy="6034617"/>
          </a:xfrm>
        </p:spPr>
        <p:txBody>
          <a:bodyPr/>
          <a:lstStyle>
            <a:lvl1pPr>
              <a:defRPr sz="1575">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125">
                <a:latin typeface="Arial" panose="020B0604020202020204" pitchFamily="34" charset="0"/>
                <a:cs typeface="Arial" panose="020B0604020202020204" pitchFamily="34" charset="0"/>
              </a:defRPr>
            </a:lvl3pPr>
            <a:lvl4pPr>
              <a:defRPr sz="1013">
                <a:latin typeface="Arial" panose="020B0604020202020204" pitchFamily="34" charset="0"/>
                <a:cs typeface="Arial" panose="020B0604020202020204" pitchFamily="34" charset="0"/>
              </a:defRPr>
            </a:lvl4pPr>
            <a:lvl5pPr>
              <a:defRPr sz="1013">
                <a:latin typeface="Arial" panose="020B0604020202020204" pitchFamily="34" charset="0"/>
                <a:cs typeface="Arial" panose="020B0604020202020204" pitchFamily="34" charset="0"/>
              </a:defRPr>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381255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609682" y="2046817"/>
            <a:ext cx="5387619"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4" name="Content Placeholder 3"/>
          <p:cNvSpPr>
            <a:spLocks noGrp="1"/>
          </p:cNvSpPr>
          <p:nvPr>
            <p:ph sz="half" idx="2"/>
          </p:nvPr>
        </p:nvSpPr>
        <p:spPr>
          <a:xfrm>
            <a:off x="609682" y="2899833"/>
            <a:ext cx="5387619"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4184" y="2046817"/>
            <a:ext cx="5389735" cy="853016"/>
          </a:xfrm>
        </p:spPr>
        <p:txBody>
          <a:bodyPr anchor="b"/>
          <a:lstStyle>
            <a:lvl1pPr marL="0" indent="0">
              <a:buNone/>
              <a:defRPr sz="1350" b="1">
                <a:latin typeface="Arial" panose="020B0604020202020204" pitchFamily="34" charset="0"/>
                <a:cs typeface="Arial" panose="020B0604020202020204" pitchFamily="34" charset="0"/>
              </a:defRPr>
            </a:lvl1pPr>
            <a:lvl2pPr marL="257188" indent="0">
              <a:buNone/>
              <a:defRPr sz="1125" b="1"/>
            </a:lvl2pPr>
            <a:lvl3pPr marL="514376" indent="0">
              <a:buNone/>
              <a:defRPr sz="1013" b="1"/>
            </a:lvl3pPr>
            <a:lvl4pPr marL="771564" indent="0">
              <a:buNone/>
              <a:defRPr sz="900" b="1"/>
            </a:lvl4pPr>
            <a:lvl5pPr marL="1028752" indent="0">
              <a:buNone/>
              <a:defRPr sz="900" b="1"/>
            </a:lvl5pPr>
            <a:lvl6pPr marL="1285940" indent="0">
              <a:buNone/>
              <a:defRPr sz="900" b="1"/>
            </a:lvl6pPr>
            <a:lvl7pPr marL="1543128" indent="0">
              <a:buNone/>
              <a:defRPr sz="900" b="1"/>
            </a:lvl7pPr>
            <a:lvl8pPr marL="1800315" indent="0">
              <a:buNone/>
              <a:defRPr sz="900" b="1"/>
            </a:lvl8pPr>
            <a:lvl9pPr marL="2057503" indent="0">
              <a:buNone/>
              <a:defRPr sz="900" b="1"/>
            </a:lvl9pPr>
          </a:lstStyle>
          <a:p>
            <a:pPr lvl="0"/>
            <a:r>
              <a:rPr lang="en-US"/>
              <a:t>Edit Master text styles</a:t>
            </a:r>
          </a:p>
        </p:txBody>
      </p:sp>
      <p:sp>
        <p:nvSpPr>
          <p:cNvPr id="6" name="Content Placeholder 5"/>
          <p:cNvSpPr>
            <a:spLocks noGrp="1"/>
          </p:cNvSpPr>
          <p:nvPr>
            <p:ph sz="quarter" idx="4"/>
          </p:nvPr>
        </p:nvSpPr>
        <p:spPr>
          <a:xfrm>
            <a:off x="6194184" y="2899833"/>
            <a:ext cx="5389735" cy="5268384"/>
          </a:xfrm>
        </p:spPr>
        <p:txBody>
          <a:bodyPr/>
          <a:lstStyle>
            <a:lvl1pPr>
              <a:defRPr sz="1350">
                <a:latin typeface="Arial" panose="020B0604020202020204" pitchFamily="34" charset="0"/>
                <a:cs typeface="Arial" panose="020B0604020202020204" pitchFamily="34" charset="0"/>
              </a:defRPr>
            </a:lvl1pPr>
            <a:lvl2pPr>
              <a:defRPr sz="1125">
                <a:latin typeface="Arial" panose="020B0604020202020204" pitchFamily="34" charset="0"/>
                <a:cs typeface="Arial" panose="020B0604020202020204" pitchFamily="34" charset="0"/>
              </a:defRPr>
            </a:lvl2pPr>
            <a:lvl3pPr>
              <a:defRPr sz="1013">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9" name="Slide Number Placeholder 8"/>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17440579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4" name="Footer Placeholder 3"/>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5" name="Slide Number Placeholder 4"/>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090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81" y="364067"/>
            <a:ext cx="4011606" cy="1549400"/>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767354" y="364075"/>
            <a:ext cx="6816556" cy="7804151"/>
          </a:xfrm>
        </p:spPr>
        <p:txBody>
          <a:bodyPr/>
          <a:lstStyle>
            <a:lvl1pPr>
              <a:defRPr sz="1800">
                <a:latin typeface="Arial" panose="020B0604020202020204" pitchFamily="34" charset="0"/>
                <a:cs typeface="Arial" panose="020B0604020202020204" pitchFamily="34" charset="0"/>
              </a:defRPr>
            </a:lvl1pPr>
            <a:lvl2pPr>
              <a:defRPr sz="1575">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1125">
                <a:latin typeface="Arial" panose="020B0604020202020204" pitchFamily="34" charset="0"/>
                <a:cs typeface="Arial" panose="020B0604020202020204" pitchFamily="34" charset="0"/>
              </a:defRPr>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81" y="1913475"/>
            <a:ext cx="4011606" cy="6254751"/>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7021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028" y="6400801"/>
            <a:ext cx="7316153" cy="755651"/>
          </a:xfrm>
        </p:spPr>
        <p:txBody>
          <a:bodyPr anchor="b"/>
          <a:lstStyle>
            <a:lvl1pPr algn="l">
              <a:defRPr sz="1125"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2390028" y="817033"/>
            <a:ext cx="7316153" cy="5486400"/>
          </a:xfrm>
        </p:spPr>
        <p:txBody>
          <a:bodyPr/>
          <a:lstStyle>
            <a:lvl1pPr marL="0" indent="0">
              <a:buNone/>
              <a:defRPr sz="1800"/>
            </a:lvl1pPr>
            <a:lvl2pPr marL="257188" indent="0">
              <a:buNone/>
              <a:defRPr sz="1575"/>
            </a:lvl2pPr>
            <a:lvl3pPr marL="514376" indent="0">
              <a:buNone/>
              <a:defRPr sz="1350"/>
            </a:lvl3pPr>
            <a:lvl4pPr marL="771564" indent="0">
              <a:buNone/>
              <a:defRPr sz="1125"/>
            </a:lvl4pPr>
            <a:lvl5pPr marL="1028752" indent="0">
              <a:buNone/>
              <a:defRPr sz="1125"/>
            </a:lvl5pPr>
            <a:lvl6pPr marL="1285940" indent="0">
              <a:buNone/>
              <a:defRPr sz="1125"/>
            </a:lvl6pPr>
            <a:lvl7pPr marL="1543128" indent="0">
              <a:buNone/>
              <a:defRPr sz="1125"/>
            </a:lvl7pPr>
            <a:lvl8pPr marL="1800315" indent="0">
              <a:buNone/>
              <a:defRPr sz="1125"/>
            </a:lvl8pPr>
            <a:lvl9pPr marL="2057503" indent="0">
              <a:buNone/>
              <a:defRPr sz="1125"/>
            </a:lvl9pPr>
          </a:lstStyle>
          <a:p>
            <a:r>
              <a:rPr lang="en-US"/>
              <a:t>Click icon to add picture</a:t>
            </a:r>
          </a:p>
        </p:txBody>
      </p:sp>
      <p:sp>
        <p:nvSpPr>
          <p:cNvPr id="4" name="Text Placeholder 3"/>
          <p:cNvSpPr>
            <a:spLocks noGrp="1"/>
          </p:cNvSpPr>
          <p:nvPr>
            <p:ph type="body" sz="half" idx="2"/>
          </p:nvPr>
        </p:nvSpPr>
        <p:spPr>
          <a:xfrm>
            <a:off x="2390028" y="7156452"/>
            <a:ext cx="7316153" cy="1073149"/>
          </a:xfrm>
        </p:spPr>
        <p:txBody>
          <a:bodyPr/>
          <a:lstStyle>
            <a:lvl1pPr marL="0" indent="0">
              <a:buNone/>
              <a:defRPr sz="788">
                <a:latin typeface="Arial" panose="020B0604020202020204" pitchFamily="34" charset="0"/>
                <a:cs typeface="Arial" panose="020B0604020202020204" pitchFamily="34" charset="0"/>
              </a:defRPr>
            </a:lvl1pPr>
            <a:lvl2pPr marL="257188" indent="0">
              <a:buNone/>
              <a:defRPr sz="675"/>
            </a:lvl2pPr>
            <a:lvl3pPr marL="514376" indent="0">
              <a:buNone/>
              <a:defRPr sz="563"/>
            </a:lvl3pPr>
            <a:lvl4pPr marL="771564" indent="0">
              <a:buNone/>
              <a:defRPr sz="506"/>
            </a:lvl4pPr>
            <a:lvl5pPr marL="1028752" indent="0">
              <a:buNone/>
              <a:defRPr sz="506"/>
            </a:lvl5pPr>
            <a:lvl6pPr marL="1285940" indent="0">
              <a:buNone/>
              <a:defRPr sz="506"/>
            </a:lvl6pPr>
            <a:lvl7pPr marL="1543128" indent="0">
              <a:buNone/>
              <a:defRPr sz="506"/>
            </a:lvl7pPr>
            <a:lvl8pPr marL="1800315" indent="0">
              <a:buNone/>
              <a:defRPr sz="506"/>
            </a:lvl8pPr>
            <a:lvl9pPr marL="2057503" indent="0">
              <a:buNone/>
              <a:defRPr sz="506"/>
            </a:lvl9pPr>
          </a:lstStyle>
          <a:p>
            <a:pPr lvl="0"/>
            <a:r>
              <a:rPr lang="en-US"/>
              <a:t>Edit Master text styles</a:t>
            </a:r>
          </a:p>
        </p:txBody>
      </p:sp>
      <p:sp>
        <p:nvSpPr>
          <p:cNvPr id="6" name="Footer Placeholder 5"/>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7" name="Slide Number Placeholder 6"/>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2306030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2638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40351" y="366193"/>
            <a:ext cx="2743557" cy="7802033"/>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09680" y="366193"/>
            <a:ext cx="8027445" cy="7802033"/>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sz="1200">
                <a:latin typeface="Arial" panose="020B0604020202020204" pitchFamily="34" charset="0"/>
                <a:cs typeface="Arial" panose="020B0604020202020204" pitchFamily="34" charset="0"/>
              </a:defRPr>
            </a:lvl1pPr>
          </a:lstStyle>
          <a:p>
            <a:endParaRPr lang="en-US" sz="1200"/>
          </a:p>
        </p:txBody>
      </p:sp>
      <p:sp>
        <p:nvSpPr>
          <p:cNvPr id="6" name="Slide Number Placeholder 5"/>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sz="1200"/>
          </a:p>
        </p:txBody>
      </p:sp>
    </p:spTree>
    <p:extLst>
      <p:ext uri="{BB962C8B-B14F-4D97-AF65-F5344CB8AC3E}">
        <p14:creationId xmlns:p14="http://schemas.microsoft.com/office/powerpoint/2010/main" val="425656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1401" y="1627101"/>
            <a:ext cx="6497718"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6" name="Straight Connector 15">
            <a:extLst>
              <a:ext uri="{FF2B5EF4-FFF2-40B4-BE49-F238E27FC236}">
                <a16:creationId xmlns:a16="http://schemas.microsoft.com/office/drawing/2014/main" id="{59093B18-8208-A149-AFC1-B4D921C04ED8}"/>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Icon&#10;&#10;Description automatically generated">
            <a:extLst>
              <a:ext uri="{FF2B5EF4-FFF2-40B4-BE49-F238E27FC236}">
                <a16:creationId xmlns:a16="http://schemas.microsoft.com/office/drawing/2014/main" id="{AB587BC3-E90E-C848-97D8-CC278CF0B785}"/>
              </a:ext>
            </a:extLst>
          </p:cNvPr>
          <p:cNvPicPr>
            <a:picLocks noChangeAspect="1"/>
          </p:cNvPicPr>
          <p:nvPr userDrawn="1"/>
        </p:nvPicPr>
        <p:blipFill>
          <a:blip r:embed="rId3"/>
          <a:stretch>
            <a:fillRect/>
          </a:stretch>
        </p:blipFill>
        <p:spPr>
          <a:xfrm>
            <a:off x="7903083" y="752667"/>
            <a:ext cx="3797046" cy="1424940"/>
          </a:xfrm>
          <a:prstGeom prst="rect">
            <a:avLst/>
          </a:prstGeom>
        </p:spPr>
      </p:pic>
      <p:sp>
        <p:nvSpPr>
          <p:cNvPr id="5" name="Content Placeholder 4">
            <a:extLst>
              <a:ext uri="{FF2B5EF4-FFF2-40B4-BE49-F238E27FC236}">
                <a16:creationId xmlns:a16="http://schemas.microsoft.com/office/drawing/2014/main" id="{B9EB71EB-B7B1-5741-8AEC-C67EFD82867C}"/>
              </a:ext>
            </a:extLst>
          </p:cNvPr>
          <p:cNvSpPr>
            <a:spLocks noGrp="1"/>
          </p:cNvSpPr>
          <p:nvPr>
            <p:ph sz="quarter" idx="15"/>
          </p:nvPr>
        </p:nvSpPr>
        <p:spPr>
          <a:xfrm>
            <a:off x="546171" y="3075518"/>
            <a:ext cx="11093308" cy="5061317"/>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0107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4C004396-EC8C-DC42-A552-73880123B435}"/>
              </a:ext>
            </a:extLst>
          </p:cNvPr>
          <p:cNvSpPr>
            <a:spLocks noGrp="1"/>
          </p:cNvSpPr>
          <p:nvPr>
            <p:ph sz="quarter" idx="19"/>
          </p:nvPr>
        </p:nvSpPr>
        <p:spPr>
          <a:xfrm>
            <a:off x="557285" y="3048000"/>
            <a:ext cx="11063141" cy="508883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7">
            <a:extLst>
              <a:ext uri="{FF2B5EF4-FFF2-40B4-BE49-F238E27FC236}">
                <a16:creationId xmlns:a16="http://schemas.microsoft.com/office/drawing/2014/main" id="{D433F0C5-67FC-FE4A-BE28-42868FC0CAF3}"/>
              </a:ext>
            </a:extLst>
          </p:cNvPr>
          <p:cNvSpPr>
            <a:spLocks noGrp="1"/>
          </p:cNvSpPr>
          <p:nvPr>
            <p:ph type="pic" sz="quarter" idx="20"/>
          </p:nvPr>
        </p:nvSpPr>
        <p:spPr>
          <a:xfrm>
            <a:off x="7974627" y="840471"/>
            <a:ext cx="1243336" cy="1245140"/>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2" name="Picture Placeholder 17">
            <a:extLst>
              <a:ext uri="{FF2B5EF4-FFF2-40B4-BE49-F238E27FC236}">
                <a16:creationId xmlns:a16="http://schemas.microsoft.com/office/drawing/2014/main" id="{A0C9C72D-4706-AC49-B2AF-107C519683A1}"/>
              </a:ext>
            </a:extLst>
          </p:cNvPr>
          <p:cNvSpPr>
            <a:spLocks noGrp="1"/>
          </p:cNvSpPr>
          <p:nvPr>
            <p:ph type="pic" sz="quarter" idx="21"/>
          </p:nvPr>
        </p:nvSpPr>
        <p:spPr>
          <a:xfrm>
            <a:off x="10380427" y="836579"/>
            <a:ext cx="1247938" cy="1256813"/>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
        <p:nvSpPr>
          <p:cNvPr id="13" name="Picture Placeholder 17">
            <a:extLst>
              <a:ext uri="{FF2B5EF4-FFF2-40B4-BE49-F238E27FC236}">
                <a16:creationId xmlns:a16="http://schemas.microsoft.com/office/drawing/2014/main" id="{85893751-6F6C-9646-85D0-9CAECD64DBAD}"/>
              </a:ext>
            </a:extLst>
          </p:cNvPr>
          <p:cNvSpPr>
            <a:spLocks noGrp="1"/>
          </p:cNvSpPr>
          <p:nvPr>
            <p:ph type="pic" sz="quarter" idx="22"/>
          </p:nvPr>
        </p:nvSpPr>
        <p:spPr>
          <a:xfrm>
            <a:off x="9173770" y="840471"/>
            <a:ext cx="1254288" cy="1252922"/>
          </a:xfrm>
          <a:prstGeom prst="ellipse">
            <a:avLst/>
          </a:prstGeom>
          <a:solidFill>
            <a:srgbClr val="3F2A56"/>
          </a:solidFill>
          <a:ln w="190500">
            <a:noFill/>
          </a:ln>
        </p:spPr>
        <p:txBody>
          <a:bodyPr anchor="ctr" anchorCtr="0">
            <a:noAutofit/>
          </a:bodyPr>
          <a:lstStyle>
            <a:lvl1pPr marL="0" indent="0" algn="ctr">
              <a:spcBef>
                <a:spcPts val="0"/>
              </a:spcBef>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120452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2">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cxnSp>
        <p:nvCxnSpPr>
          <p:cNvPr id="22" name="Straight Connector 21">
            <a:extLst>
              <a:ext uri="{FF2B5EF4-FFF2-40B4-BE49-F238E27FC236}">
                <a16:creationId xmlns:a16="http://schemas.microsoft.com/office/drawing/2014/main" id="{8ABAD0E5-B564-924F-8BCF-BC0E410799AA}"/>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15" name="Text Placeholder 8">
            <a:extLst>
              <a:ext uri="{FF2B5EF4-FFF2-40B4-BE49-F238E27FC236}">
                <a16:creationId xmlns:a16="http://schemas.microsoft.com/office/drawing/2014/main" id="{9DABDC14-A6E5-8946-A311-F63071157462}"/>
              </a:ext>
            </a:extLst>
          </p:cNvPr>
          <p:cNvSpPr>
            <a:spLocks noGrp="1"/>
          </p:cNvSpPr>
          <p:nvPr>
            <p:ph type="body" sz="quarter" idx="14" hasCustomPrompt="1"/>
          </p:nvPr>
        </p:nvSpPr>
        <p:spPr>
          <a:xfrm>
            <a:off x="550878" y="1627101"/>
            <a:ext cx="6486512" cy="507831"/>
          </a:xfrm>
        </p:spPr>
        <p:txBody>
          <a:bodyPr wrap="square"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sp>
        <p:nvSpPr>
          <p:cNvPr id="5" name="Content Placeholder 4">
            <a:extLst>
              <a:ext uri="{FF2B5EF4-FFF2-40B4-BE49-F238E27FC236}">
                <a16:creationId xmlns:a16="http://schemas.microsoft.com/office/drawing/2014/main" id="{3B69F52F-322A-3147-BFC7-C2BDF3716271}"/>
              </a:ext>
            </a:extLst>
          </p:cNvPr>
          <p:cNvSpPr>
            <a:spLocks noGrp="1"/>
          </p:cNvSpPr>
          <p:nvPr>
            <p:ph sz="quarter" idx="19"/>
          </p:nvPr>
        </p:nvSpPr>
        <p:spPr>
          <a:xfrm>
            <a:off x="546171" y="3048002"/>
            <a:ext cx="11064729" cy="5102085"/>
          </a:xfrm>
        </p:spPr>
        <p:txBody>
          <a:bodyPr/>
          <a:lstStyle>
            <a:lvl1pPr>
              <a:buFontTx/>
              <a:buNone/>
              <a:defRPr sz="1600">
                <a:latin typeface="Arial" panose="020B0604020202020204" pitchFamily="34" charset="0"/>
                <a:cs typeface="Arial" panose="020B0604020202020204" pitchFamily="34" charset="0"/>
              </a:defRPr>
            </a:lvl1pPr>
            <a:lvl2pPr>
              <a:buFont typeface="Arial" panose="020B0604020202020204" pitchFamily="34" charset="0"/>
              <a:buChar char="•"/>
              <a:defRPr sz="1500">
                <a:latin typeface="Arial" panose="020B0604020202020204" pitchFamily="34" charset="0"/>
                <a:cs typeface="Arial" panose="020B0604020202020204" pitchFamily="34" charset="0"/>
              </a:defRPr>
            </a:lvl2pPr>
            <a:lvl3pPr>
              <a:buFont typeface="Arial" panose="020B0604020202020204" pitchFamily="34" charset="0"/>
              <a:buChar char="•"/>
              <a:defRPr>
                <a:latin typeface="Arial" panose="020B0604020202020204" pitchFamily="34" charset="0"/>
                <a:cs typeface="Arial" panose="020B0604020202020204" pitchFamily="34" charset="0"/>
              </a:defRPr>
            </a:lvl3pPr>
            <a:lvl4pPr>
              <a:buFont typeface="Arial" panose="020B0604020202020204" pitchFamily="34" charset="0"/>
              <a:buChar char="•"/>
              <a:defRPr>
                <a:latin typeface="Arial" panose="020B0604020202020204" pitchFamily="34" charset="0"/>
                <a:cs typeface="Arial" panose="020B0604020202020204" pitchFamily="34" charset="0"/>
              </a:defRPr>
            </a:lvl4pPr>
            <a:lvl5pPr>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Icon&#10;&#10;Description automatically generated">
            <a:extLst>
              <a:ext uri="{FF2B5EF4-FFF2-40B4-BE49-F238E27FC236}">
                <a16:creationId xmlns:a16="http://schemas.microsoft.com/office/drawing/2014/main" id="{1FA919D7-F01E-1643-80EA-A740C93DE9DA}"/>
              </a:ext>
            </a:extLst>
          </p:cNvPr>
          <p:cNvPicPr>
            <a:picLocks noChangeAspect="1"/>
          </p:cNvPicPr>
          <p:nvPr userDrawn="1"/>
        </p:nvPicPr>
        <p:blipFill>
          <a:blip r:embed="rId3"/>
          <a:stretch>
            <a:fillRect/>
          </a:stretch>
        </p:blipFill>
        <p:spPr>
          <a:xfrm>
            <a:off x="7903083" y="752667"/>
            <a:ext cx="3797046" cy="1424940"/>
          </a:xfrm>
          <a:prstGeom prst="rect">
            <a:avLst/>
          </a:prstGeom>
        </p:spPr>
      </p:pic>
    </p:spTree>
    <p:extLst>
      <p:ext uri="{BB962C8B-B14F-4D97-AF65-F5344CB8AC3E}">
        <p14:creationId xmlns:p14="http://schemas.microsoft.com/office/powerpoint/2010/main" val="324703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2618" y="8475142"/>
            <a:ext cx="3908374" cy="486833"/>
          </a:xfrm>
        </p:spPr>
        <p:txBody>
          <a:bodyPr/>
          <a:lstStyle>
            <a:lvl1pPr>
              <a:defRPr sz="1200">
                <a:latin typeface="Arial" panose="020B0604020202020204" pitchFamily="34" charset="0"/>
                <a:cs typeface="Arial" panose="020B0604020202020204" pitchFamily="34" charset="0"/>
              </a:defRPr>
            </a:lvl1pPr>
          </a:lstStyle>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lvl1pPr>
              <a:defRPr sz="1200">
                <a:latin typeface="Arial" panose="020B0604020202020204" pitchFamily="34" charset="0"/>
                <a:cs typeface="Arial" panose="020B0604020202020204" pitchFamily="34" charset="0"/>
              </a:defRPr>
            </a:lvl1pPr>
          </a:lstStyle>
          <a:p>
            <a:fld id="{E5F5F000-6F02-0D4A-AE12-53456686C9A4}" type="slidenum">
              <a:rPr lang="en-US" smtClean="0"/>
              <a:pPr/>
              <a:t>‹#›</a:t>
            </a:fld>
            <a:endParaRPr lang="en-US">
              <a:latin typeface="Arial" panose="020B0604020202020204" pitchFamily="34" charset="0"/>
              <a:cs typeface="Arial" panose="020B0604020202020204" pitchFamily="34" charset="0"/>
            </a:endParaRPr>
          </a:p>
        </p:txBody>
      </p:sp>
      <p:pic>
        <p:nvPicPr>
          <p:cNvPr id="6" name="Picture 5" descr="A picture containing drawing&#10;&#10;Description automatically generated">
            <a:extLst>
              <a:ext uri="{FF2B5EF4-FFF2-40B4-BE49-F238E27FC236}">
                <a16:creationId xmlns:a16="http://schemas.microsoft.com/office/drawing/2014/main" id="{F4834347-323D-0D49-A109-EE70E12CB75B}"/>
              </a:ext>
            </a:extLst>
          </p:cNvPr>
          <p:cNvPicPr>
            <a:picLocks noChangeAspect="1"/>
          </p:cNvPicPr>
          <p:nvPr userDrawn="1"/>
        </p:nvPicPr>
        <p:blipFill>
          <a:blip r:embed="rId2"/>
          <a:stretch>
            <a:fillRect/>
          </a:stretch>
        </p:blipFill>
        <p:spPr>
          <a:xfrm>
            <a:off x="452289" y="451953"/>
            <a:ext cx="2400300" cy="659130"/>
          </a:xfrm>
          <a:prstGeom prst="rect">
            <a:avLst/>
          </a:prstGeom>
        </p:spPr>
      </p:pic>
      <p:sp>
        <p:nvSpPr>
          <p:cNvPr id="9" name="Text Placeholder 8">
            <a:extLst>
              <a:ext uri="{FF2B5EF4-FFF2-40B4-BE49-F238E27FC236}">
                <a16:creationId xmlns:a16="http://schemas.microsoft.com/office/drawing/2014/main" id="{E457DB30-268E-FE44-A58B-080233B2EC9E}"/>
              </a:ext>
            </a:extLst>
          </p:cNvPr>
          <p:cNvSpPr>
            <a:spLocks noGrp="1"/>
          </p:cNvSpPr>
          <p:nvPr>
            <p:ph type="body" sz="quarter" idx="14" hasCustomPrompt="1"/>
          </p:nvPr>
        </p:nvSpPr>
        <p:spPr>
          <a:xfrm>
            <a:off x="550872" y="1627101"/>
            <a:ext cx="5492719" cy="507831"/>
          </a:xfrm>
        </p:spPr>
        <p:txBody>
          <a:bodyPr lIns="0">
            <a:spAutoFit/>
          </a:bodyPr>
          <a:lstStyle>
            <a:lvl1pPr marL="0" indent="0">
              <a:buFontTx/>
              <a:buNone/>
              <a:defRPr sz="2700" baseline="0">
                <a:solidFill>
                  <a:srgbClr val="009CBD"/>
                </a:solidFill>
                <a:latin typeface="Arial Black" panose="020B0604020202020204" pitchFamily="34" charset="0"/>
              </a:defRPr>
            </a:lvl1pPr>
          </a:lstStyle>
          <a:p>
            <a:pPr lvl="0"/>
            <a:r>
              <a:rPr lang="en-GB"/>
              <a:t>Headline</a:t>
            </a:r>
            <a:endParaRPr lang="en-US"/>
          </a:p>
        </p:txBody>
      </p:sp>
      <p:cxnSp>
        <p:nvCxnSpPr>
          <p:cNvPr id="17" name="Straight Connector 16">
            <a:extLst>
              <a:ext uri="{FF2B5EF4-FFF2-40B4-BE49-F238E27FC236}">
                <a16:creationId xmlns:a16="http://schemas.microsoft.com/office/drawing/2014/main" id="{9BF454A1-8714-514C-833E-0EAC28AEEEAB}"/>
              </a:ext>
            </a:extLst>
          </p:cNvPr>
          <p:cNvCxnSpPr>
            <a:cxnSpLocks/>
          </p:cNvCxnSpPr>
          <p:nvPr userDrawn="1"/>
        </p:nvCxnSpPr>
        <p:spPr>
          <a:xfrm>
            <a:off x="562609" y="8323729"/>
            <a:ext cx="11068371" cy="0"/>
          </a:xfrm>
          <a:prstGeom prst="line">
            <a:avLst/>
          </a:prstGeom>
          <a:ln w="12700">
            <a:solidFill>
              <a:srgbClr val="3F2A56"/>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a:extLst>
              <a:ext uri="{FF2B5EF4-FFF2-40B4-BE49-F238E27FC236}">
                <a16:creationId xmlns:a16="http://schemas.microsoft.com/office/drawing/2014/main" id="{1E06BF46-A21B-B04A-ADB9-8E095D15C1B4}"/>
              </a:ext>
            </a:extLst>
          </p:cNvPr>
          <p:cNvSpPr>
            <a:spLocks noGrp="1"/>
          </p:cNvSpPr>
          <p:nvPr>
            <p:ph sz="quarter" idx="19"/>
          </p:nvPr>
        </p:nvSpPr>
        <p:spPr>
          <a:xfrm>
            <a:off x="546171" y="3166535"/>
            <a:ext cx="10878185" cy="4002893"/>
          </a:xfrm>
        </p:spPr>
        <p:txBody>
          <a:bodyPr/>
          <a:lstStyle>
            <a:lvl1pPr>
              <a:buFontTx/>
              <a:buNone/>
              <a:defRPr sz="1600">
                <a:solidFill>
                  <a:srgbClr val="3F2A56"/>
                </a:solidFill>
                <a:latin typeface="Arial" panose="020B0604020202020204" pitchFamily="34" charset="0"/>
                <a:cs typeface="Arial" panose="020B0604020202020204" pitchFamily="34" charset="0"/>
              </a:defRPr>
            </a:lvl1pPr>
            <a:lvl2pPr>
              <a:buFont typeface="Arial" panose="020B0604020202020204" pitchFamily="34" charset="0"/>
              <a:buChar char="•"/>
              <a:defRPr sz="1500">
                <a:solidFill>
                  <a:srgbClr val="3F2A56"/>
                </a:solidFill>
                <a:latin typeface="Arial" panose="020B0604020202020204" pitchFamily="34" charset="0"/>
                <a:cs typeface="Arial" panose="020B0604020202020204" pitchFamily="34" charset="0"/>
              </a:defRPr>
            </a:lvl2pPr>
            <a:lvl3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3pPr>
            <a:lvl4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4pPr>
            <a:lvl5pPr>
              <a:buFont typeface="Arial" panose="020B0604020202020204" pitchFamily="34" charset="0"/>
              <a:buChar char="•"/>
              <a:defRPr>
                <a:solidFill>
                  <a:srgbClr val="3F2A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17">
            <a:extLst>
              <a:ext uri="{FF2B5EF4-FFF2-40B4-BE49-F238E27FC236}">
                <a16:creationId xmlns:a16="http://schemas.microsoft.com/office/drawing/2014/main" id="{D58CF086-32BC-F24B-83CC-508130DBFBD3}"/>
              </a:ext>
            </a:extLst>
          </p:cNvPr>
          <p:cNvSpPr>
            <a:spLocks noGrp="1"/>
          </p:cNvSpPr>
          <p:nvPr>
            <p:ph type="pic" sz="quarter" idx="18"/>
          </p:nvPr>
        </p:nvSpPr>
        <p:spPr>
          <a:xfrm>
            <a:off x="7570644" y="-1018887"/>
            <a:ext cx="5138808" cy="5136444"/>
          </a:xfrm>
          <a:prstGeom prst="ellipse">
            <a:avLst/>
          </a:prstGeom>
          <a:solidFill>
            <a:srgbClr val="3F2A56"/>
          </a:solidFill>
          <a:ln>
            <a:noFill/>
          </a:ln>
        </p:spPr>
        <p:txBody>
          <a:bodyPr anchor="ctr" anchorCtr="0">
            <a:noAutofit/>
          </a:bodyPr>
          <a:lstStyle>
            <a:lvl1pPr algn="ctr">
              <a:buNone/>
              <a:defRPr sz="750" b="1" i="0">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4163447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a:p>
        </p:txBody>
      </p:sp>
    </p:spTree>
    <p:extLst>
      <p:ext uri="{BB962C8B-B14F-4D97-AF65-F5344CB8AC3E}">
        <p14:creationId xmlns:p14="http://schemas.microsoft.com/office/powerpoint/2010/main" val="2037835443"/>
      </p:ext>
    </p:extLst>
  </p:cSld>
  <p:clrMap bg1="lt1" tx1="dk1" bg2="lt2" tx2="dk2" accent1="accent1" accent2="accent2" accent3="accent3" accent4="accent4" accent5="accent5" accent6="accent6" hlink="hlink" folHlink="folHlink"/>
  <p:sldLayoutIdLst>
    <p:sldLayoutId id="2147483662" r:id="rId1"/>
    <p:sldLayoutId id="2147483669" r:id="rId2"/>
    <p:sldLayoutId id="2147483650" r:id="rId3"/>
    <p:sldLayoutId id="2147483670" r:id="rId4"/>
    <p:sldLayoutId id="2147483655" r:id="rId5"/>
    <p:sldLayoutId id="2147483671" r:id="rId6"/>
    <p:sldLayoutId id="2147483668" r:id="rId7"/>
    <p:sldLayoutId id="2147483672" r:id="rId8"/>
    <p:sldLayoutId id="2147483663" r:id="rId9"/>
    <p:sldLayoutId id="2147483673" r:id="rId10"/>
    <p:sldLayoutId id="2147483674" r:id="rId11"/>
    <p:sldLayoutId id="2147483664" r:id="rId12"/>
    <p:sldLayoutId id="2147483651" r:id="rId13"/>
    <p:sldLayoutId id="2147483675" r:id="rId14"/>
    <p:sldLayoutId id="2147483666" r:id="rId15"/>
    <p:sldLayoutId id="2147483676" r:id="rId16"/>
    <p:sldLayoutId id="2147483665" r:id="rId17"/>
    <p:sldLayoutId id="2147483677" r:id="rId18"/>
    <p:sldLayoutId id="2147483667" r:id="rId19"/>
    <p:sldLayoutId id="2147483678" r:id="rId20"/>
    <p:sldLayoutId id="2147483679" r:id="rId21"/>
    <p:sldLayoutId id="2147483680" r:id="rId22"/>
    <p:sldLayoutId id="2147483652" r:id="rId23"/>
    <p:sldLayoutId id="2147483653" r:id="rId24"/>
    <p:sldLayoutId id="2147483654" r:id="rId25"/>
    <p:sldLayoutId id="2147483656" r:id="rId26"/>
    <p:sldLayoutId id="2147483657" r:id="rId27"/>
    <p:sldLayoutId id="2147483658" r:id="rId28"/>
    <p:sldLayoutId id="2147483659"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80" y="366184"/>
            <a:ext cx="10974229"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80" y="2133609"/>
            <a:ext cx="10974229" cy="603461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09679" y="8475142"/>
            <a:ext cx="3861303" cy="486833"/>
          </a:xfrm>
          <a:prstGeom prst="rect">
            <a:avLst/>
          </a:prstGeom>
        </p:spPr>
        <p:txBody>
          <a:bodyPr vert="horz" lIns="0" tIns="45720" rIns="91440" bIns="45720" rtlCol="0" anchor="ctr"/>
          <a:lstStyle>
            <a:lvl1pPr algn="l">
              <a:defRPr sz="675">
                <a:solidFill>
                  <a:schemeClr val="tx1">
                    <a:tint val="75000"/>
                  </a:schemeClr>
                </a:solidFill>
              </a:defRPr>
            </a:lvl1pPr>
          </a:lstStyle>
          <a:p>
            <a:pPr algn="l"/>
            <a:endParaRPr lang="en-US"/>
          </a:p>
        </p:txBody>
      </p:sp>
      <p:sp>
        <p:nvSpPr>
          <p:cNvPr id="6" name="Slide Number Placeholder 5"/>
          <p:cNvSpPr>
            <a:spLocks noGrp="1"/>
          </p:cNvSpPr>
          <p:nvPr>
            <p:ph type="sldNum" sz="quarter" idx="4"/>
          </p:nvPr>
        </p:nvSpPr>
        <p:spPr>
          <a:xfrm>
            <a:off x="4674209" y="8475142"/>
            <a:ext cx="2845171" cy="486833"/>
          </a:xfrm>
          <a:prstGeom prst="rect">
            <a:avLst/>
          </a:prstGeom>
        </p:spPr>
        <p:txBody>
          <a:bodyPr vert="horz" lIns="91440" tIns="45720" rIns="91440" bIns="45720" rtlCol="0" anchor="ctr"/>
          <a:lstStyle>
            <a:lvl1pPr algn="ctr">
              <a:defRPr sz="675">
                <a:solidFill>
                  <a:schemeClr val="tx1">
                    <a:tint val="75000"/>
                  </a:schemeClr>
                </a:solidFill>
              </a:defRPr>
            </a:lvl1pPr>
          </a:lstStyle>
          <a:p>
            <a:pPr algn="ctr"/>
            <a:fld id="{E5F5F000-6F02-0D4A-AE12-53456686C9A4}" type="slidenum">
              <a:rPr lang="en-US" smtClean="0"/>
              <a:pPr algn="ctr"/>
              <a:t>‹#›</a:t>
            </a:fld>
            <a:endParaRPr lang="en-US"/>
          </a:p>
        </p:txBody>
      </p:sp>
    </p:spTree>
    <p:extLst>
      <p:ext uri="{BB962C8B-B14F-4D97-AF65-F5344CB8AC3E}">
        <p14:creationId xmlns:p14="http://schemas.microsoft.com/office/powerpoint/2010/main" val="21422352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Lst>
  <p:hf hdr="0"/>
  <p:txStyles>
    <p:titleStyle>
      <a:lvl1pPr algn="ctr" defTabSz="257188" rtl="0" eaLnBrk="1" latinLnBrk="0" hangingPunct="1">
        <a:spcBef>
          <a:spcPct val="0"/>
        </a:spcBef>
        <a:buNone/>
        <a:defRPr sz="2475" kern="1200">
          <a:solidFill>
            <a:schemeClr val="tx1"/>
          </a:solidFill>
          <a:latin typeface="+mj-lt"/>
          <a:ea typeface="+mj-ea"/>
          <a:cs typeface="+mj-cs"/>
        </a:defRPr>
      </a:lvl1pPr>
    </p:titleStyle>
    <p:bodyStyle>
      <a:lvl1pPr marL="192891" indent="-192891" algn="l" defTabSz="257188" rtl="0" eaLnBrk="1" latinLnBrk="0" hangingPunct="1">
        <a:spcBef>
          <a:spcPct val="20000"/>
        </a:spcBef>
        <a:buFont typeface="Arial"/>
        <a:buChar char="•"/>
        <a:defRPr sz="1800" kern="1200">
          <a:solidFill>
            <a:schemeClr val="tx1"/>
          </a:solidFill>
          <a:latin typeface="+mn-lt"/>
          <a:ea typeface="+mn-ea"/>
          <a:cs typeface="+mn-cs"/>
        </a:defRPr>
      </a:lvl1pPr>
      <a:lvl2pPr marL="417931" indent="-160743" algn="l" defTabSz="257188" rtl="0" eaLnBrk="1" latinLnBrk="0" hangingPunct="1">
        <a:spcBef>
          <a:spcPct val="20000"/>
        </a:spcBef>
        <a:buFont typeface="Arial"/>
        <a:buChar char="–"/>
        <a:defRPr sz="1575" kern="1200">
          <a:solidFill>
            <a:schemeClr val="tx1"/>
          </a:solidFill>
          <a:latin typeface="+mn-lt"/>
          <a:ea typeface="+mn-ea"/>
          <a:cs typeface="+mn-cs"/>
        </a:defRPr>
      </a:lvl2pPr>
      <a:lvl3pPr marL="642970" indent="-128595" algn="l" defTabSz="257188" rtl="0" eaLnBrk="1" latinLnBrk="0" hangingPunct="1">
        <a:spcBef>
          <a:spcPct val="20000"/>
        </a:spcBef>
        <a:buFont typeface="Arial"/>
        <a:buChar char="•"/>
        <a:defRPr sz="1350" kern="1200">
          <a:solidFill>
            <a:schemeClr val="tx1"/>
          </a:solidFill>
          <a:latin typeface="+mn-lt"/>
          <a:ea typeface="+mn-ea"/>
          <a:cs typeface="+mn-cs"/>
        </a:defRPr>
      </a:lvl3pPr>
      <a:lvl4pPr marL="900158" indent="-128595" algn="l" defTabSz="257188" rtl="0" eaLnBrk="1" latinLnBrk="0" hangingPunct="1">
        <a:spcBef>
          <a:spcPct val="20000"/>
        </a:spcBef>
        <a:buFont typeface="Arial"/>
        <a:buChar char="–"/>
        <a:defRPr sz="1125" kern="1200">
          <a:solidFill>
            <a:schemeClr val="tx1"/>
          </a:solidFill>
          <a:latin typeface="+mn-lt"/>
          <a:ea typeface="+mn-ea"/>
          <a:cs typeface="+mn-cs"/>
        </a:defRPr>
      </a:lvl4pPr>
      <a:lvl5pPr marL="1157346" indent="-128595" algn="l" defTabSz="257188" rtl="0" eaLnBrk="1" latinLnBrk="0" hangingPunct="1">
        <a:spcBef>
          <a:spcPct val="20000"/>
        </a:spcBef>
        <a:buFont typeface="Arial"/>
        <a:buChar char="»"/>
        <a:defRPr sz="1125" kern="1200">
          <a:solidFill>
            <a:schemeClr val="tx1"/>
          </a:solidFill>
          <a:latin typeface="+mn-lt"/>
          <a:ea typeface="+mn-ea"/>
          <a:cs typeface="+mn-cs"/>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88" rtl="0" eaLnBrk="1" latinLnBrk="0" hangingPunct="1">
        <a:defRPr sz="1013" kern="1200">
          <a:solidFill>
            <a:schemeClr val="tx1"/>
          </a:solidFill>
          <a:latin typeface="+mn-lt"/>
          <a:ea typeface="+mn-ea"/>
          <a:cs typeface="+mn-cs"/>
        </a:defRPr>
      </a:lvl1pPr>
      <a:lvl2pPr marL="257188" algn="l" defTabSz="257188" rtl="0" eaLnBrk="1" latinLnBrk="0" hangingPunct="1">
        <a:defRPr sz="1013" kern="1200">
          <a:solidFill>
            <a:schemeClr val="tx1"/>
          </a:solidFill>
          <a:latin typeface="+mn-lt"/>
          <a:ea typeface="+mn-ea"/>
          <a:cs typeface="+mn-cs"/>
        </a:defRPr>
      </a:lvl2pPr>
      <a:lvl3pPr marL="514376" algn="l" defTabSz="257188" rtl="0" eaLnBrk="1" latinLnBrk="0" hangingPunct="1">
        <a:defRPr sz="1013" kern="1200">
          <a:solidFill>
            <a:schemeClr val="tx1"/>
          </a:solidFill>
          <a:latin typeface="+mn-lt"/>
          <a:ea typeface="+mn-ea"/>
          <a:cs typeface="+mn-cs"/>
        </a:defRPr>
      </a:lvl3pPr>
      <a:lvl4pPr marL="771564" algn="l" defTabSz="257188" rtl="0" eaLnBrk="1" latinLnBrk="0" hangingPunct="1">
        <a:defRPr sz="1013" kern="1200">
          <a:solidFill>
            <a:schemeClr val="tx1"/>
          </a:solidFill>
          <a:latin typeface="+mn-lt"/>
          <a:ea typeface="+mn-ea"/>
          <a:cs typeface="+mn-cs"/>
        </a:defRPr>
      </a:lvl4pPr>
      <a:lvl5pPr marL="1028752" algn="l" defTabSz="257188" rtl="0" eaLnBrk="1" latinLnBrk="0" hangingPunct="1">
        <a:defRPr sz="1013" kern="1200">
          <a:solidFill>
            <a:schemeClr val="tx1"/>
          </a:solidFill>
          <a:latin typeface="+mn-lt"/>
          <a:ea typeface="+mn-ea"/>
          <a:cs typeface="+mn-cs"/>
        </a:defRPr>
      </a:lvl5pPr>
      <a:lvl6pPr marL="1285940" algn="l" defTabSz="257188" rtl="0" eaLnBrk="1" latinLnBrk="0" hangingPunct="1">
        <a:defRPr sz="1013" kern="1200">
          <a:solidFill>
            <a:schemeClr val="tx1"/>
          </a:solidFill>
          <a:latin typeface="+mn-lt"/>
          <a:ea typeface="+mn-ea"/>
          <a:cs typeface="+mn-cs"/>
        </a:defRPr>
      </a:lvl6pPr>
      <a:lvl7pPr marL="1543128" algn="l" defTabSz="257188" rtl="0" eaLnBrk="1" latinLnBrk="0" hangingPunct="1">
        <a:defRPr sz="1013" kern="1200">
          <a:solidFill>
            <a:schemeClr val="tx1"/>
          </a:solidFill>
          <a:latin typeface="+mn-lt"/>
          <a:ea typeface="+mn-ea"/>
          <a:cs typeface="+mn-cs"/>
        </a:defRPr>
      </a:lvl7pPr>
      <a:lvl8pPr marL="1800315" algn="l" defTabSz="257188" rtl="0" eaLnBrk="1" latinLnBrk="0" hangingPunct="1">
        <a:defRPr sz="1013" kern="1200">
          <a:solidFill>
            <a:schemeClr val="tx1"/>
          </a:solidFill>
          <a:latin typeface="+mn-lt"/>
          <a:ea typeface="+mn-ea"/>
          <a:cs typeface="+mn-cs"/>
        </a:defRPr>
      </a:lvl8pPr>
      <a:lvl9pPr marL="2057503" algn="l" defTabSz="257188"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17FD4EA-DD02-DC44-B20C-B66E4E29EAC1}"/>
              </a:ext>
            </a:extLst>
          </p:cNvPr>
          <p:cNvSpPr>
            <a:spLocks noGrp="1"/>
          </p:cNvSpPr>
          <p:nvPr>
            <p:ph type="body" sz="quarter" idx="14"/>
          </p:nvPr>
        </p:nvSpPr>
        <p:spPr>
          <a:xfrm>
            <a:off x="186470" y="2906613"/>
            <a:ext cx="6353671" cy="323165"/>
          </a:xfrm>
        </p:spPr>
        <p:txBody>
          <a:bodyPr/>
          <a:lstStyle/>
          <a:p>
            <a:r>
              <a:rPr lang="en-US"/>
              <a:t>Date: October - January 2025-26</a:t>
            </a:r>
          </a:p>
        </p:txBody>
      </p:sp>
      <p:sp>
        <p:nvSpPr>
          <p:cNvPr id="10" name="Text Placeholder 9">
            <a:extLst>
              <a:ext uri="{FF2B5EF4-FFF2-40B4-BE49-F238E27FC236}">
                <a16:creationId xmlns:a16="http://schemas.microsoft.com/office/drawing/2014/main" id="{B88E183F-3E5B-CB4D-8DDE-46E42D4B429F}"/>
              </a:ext>
            </a:extLst>
          </p:cNvPr>
          <p:cNvSpPr>
            <a:spLocks noGrp="1"/>
          </p:cNvSpPr>
          <p:nvPr>
            <p:ph type="body" sz="quarter" idx="16"/>
          </p:nvPr>
        </p:nvSpPr>
        <p:spPr>
          <a:xfrm>
            <a:off x="186470" y="3221056"/>
            <a:ext cx="6931880" cy="323165"/>
          </a:xfrm>
        </p:spPr>
        <p:txBody>
          <a:bodyPr/>
          <a:lstStyle/>
          <a:p>
            <a:r>
              <a:rPr lang="en-GB"/>
              <a:t>Audit Assurance Division</a:t>
            </a:r>
            <a:r>
              <a:rPr lang="en-US"/>
              <a:t> </a:t>
            </a:r>
          </a:p>
        </p:txBody>
      </p:sp>
      <p:sp>
        <p:nvSpPr>
          <p:cNvPr id="3" name="Title 2">
            <a:extLst>
              <a:ext uri="{FF2B5EF4-FFF2-40B4-BE49-F238E27FC236}">
                <a16:creationId xmlns:a16="http://schemas.microsoft.com/office/drawing/2014/main" id="{53C01EAD-B414-2E55-13D2-C8CDDC3DC6C9}"/>
              </a:ext>
            </a:extLst>
          </p:cNvPr>
          <p:cNvSpPr>
            <a:spLocks noGrp="1"/>
          </p:cNvSpPr>
          <p:nvPr>
            <p:ph type="title" idx="4294967295"/>
          </p:nvPr>
        </p:nvSpPr>
        <p:spPr>
          <a:xfrm>
            <a:off x="609680" y="-1524000"/>
            <a:ext cx="10974229" cy="1524000"/>
          </a:xfrm>
        </p:spPr>
        <p:txBody>
          <a:bodyPr vert="horz" lIns="91440" tIns="45720" rIns="91440" bIns="45720" rtlCol="0" anchor="b">
            <a:normAutofit/>
          </a:bodyPr>
          <a:lstStyle/>
          <a:p>
            <a:r>
              <a:rPr lang="en-GB"/>
              <a:t>Title slide</a:t>
            </a:r>
          </a:p>
        </p:txBody>
      </p:sp>
      <p:sp>
        <p:nvSpPr>
          <p:cNvPr id="6" name="TextBox 5">
            <a:extLst>
              <a:ext uri="{FF2B5EF4-FFF2-40B4-BE49-F238E27FC236}">
                <a16:creationId xmlns:a16="http://schemas.microsoft.com/office/drawing/2014/main" id="{19DFC6A2-7302-3C69-B221-C86E542D510E}"/>
              </a:ext>
            </a:extLst>
          </p:cNvPr>
          <p:cNvSpPr txBox="1"/>
          <p:nvPr/>
        </p:nvSpPr>
        <p:spPr>
          <a:xfrm>
            <a:off x="2933700" y="-100707"/>
            <a:ext cx="7937500" cy="1787541"/>
          </a:xfrm>
          <a:prstGeom prst="rect">
            <a:avLst/>
          </a:prstGeom>
          <a:noFill/>
        </p:spPr>
        <p:txBody>
          <a:bodyPr wrap="square" rtlCol="0">
            <a:spAutoFit/>
          </a:bodyPr>
          <a:lstStyle/>
          <a:p>
            <a:pPr marL="0" marR="0" lvl="0" indent="0" algn="ctr" defTabSz="512064" rtl="0" eaLnBrk="1" fontAlgn="auto" latinLnBrk="0" hangingPunct="1">
              <a:lnSpc>
                <a:spcPct val="100000"/>
              </a:lnSpc>
              <a:spcBef>
                <a:spcPts val="0"/>
              </a:spcBef>
              <a:spcAft>
                <a:spcPts val="0"/>
              </a:spcAft>
              <a:buClrTx/>
              <a:buSzTx/>
              <a:buFontTx/>
              <a:buNone/>
              <a:tabLst/>
              <a:defRPr/>
            </a:pPr>
            <a:endParaRPr kumimoji="0" lang="en-GB" sz="2016"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prstClr val="white"/>
                </a:solidFill>
                <a:effectLst/>
                <a:uLnTx/>
                <a:uFillTx/>
                <a:latin typeface="Arial Black" panose="020B0604020202020204" pitchFamily="34" charset="0"/>
                <a:ea typeface="+mn-ea"/>
                <a:cs typeface="Arial" panose="020B0604020202020204" pitchFamily="34" charset="0"/>
              </a:rPr>
              <a:t>Local Authority                             Food Law Enforcement Actions Audit 2025 - 26</a:t>
            </a:r>
          </a:p>
        </p:txBody>
      </p:sp>
      <p:sp>
        <p:nvSpPr>
          <p:cNvPr id="7" name="TextBox 6">
            <a:extLst>
              <a:ext uri="{FF2B5EF4-FFF2-40B4-BE49-F238E27FC236}">
                <a16:creationId xmlns:a16="http://schemas.microsoft.com/office/drawing/2014/main" id="{88899BE6-C708-19CD-A4B1-AA4F0E5FE0C9}"/>
              </a:ext>
            </a:extLst>
          </p:cNvPr>
          <p:cNvSpPr txBox="1"/>
          <p:nvPr/>
        </p:nvSpPr>
        <p:spPr>
          <a:xfrm>
            <a:off x="3543300" y="1833587"/>
            <a:ext cx="6718300" cy="1015663"/>
          </a:xfrm>
          <a:prstGeom prst="rect">
            <a:avLst/>
          </a:prstGeom>
          <a:noFill/>
        </p:spPr>
        <p:txBody>
          <a:bodyPr wrap="square" rtlCol="0">
            <a:spAutoFit/>
          </a:bodyPr>
          <a:lstStyle/>
          <a:p>
            <a:pPr marL="0" marR="0" lvl="0" indent="0" algn="ctr" defTabSz="512064"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prstClr val="white"/>
                </a:solidFill>
                <a:effectLst/>
                <a:uLnTx/>
                <a:uFillTx/>
                <a:latin typeface="Arial Black" panose="020B0604020202020204" pitchFamily="34" charset="0"/>
                <a:ea typeface="+mn-ea"/>
                <a:cs typeface="Arial" panose="020B0604020202020204" pitchFamily="34" charset="0"/>
              </a:rPr>
              <a:t>Presentation of Audit Findings – </a:t>
            </a:r>
            <a:r>
              <a:rPr lang="en-GB" sz="3000" b="1">
                <a:solidFill>
                  <a:prstClr val="white"/>
                </a:solidFill>
                <a:latin typeface="Arial Black" panose="020B0604020202020204" pitchFamily="34" charset="0"/>
                <a:cs typeface="Arial" panose="020B0604020202020204" pitchFamily="34" charset="0"/>
              </a:rPr>
              <a:t>Falkirk</a:t>
            </a:r>
            <a:r>
              <a:rPr kumimoji="0" lang="en-GB" sz="3000" b="1" i="0" u="none" strike="noStrike" kern="1200" cap="none" spc="0" normalizeH="0" baseline="0" noProof="0">
                <a:ln>
                  <a:noFill/>
                </a:ln>
                <a:solidFill>
                  <a:prstClr val="white"/>
                </a:solidFill>
                <a:effectLst/>
                <a:uLnTx/>
                <a:uFillTx/>
                <a:latin typeface="Arial Black" panose="020B0604020202020204" pitchFamily="34" charset="0"/>
                <a:ea typeface="+mn-ea"/>
                <a:cs typeface="Arial" panose="020B0604020202020204" pitchFamily="34" charset="0"/>
              </a:rPr>
              <a:t> Council</a:t>
            </a:r>
          </a:p>
        </p:txBody>
      </p:sp>
    </p:spTree>
    <p:extLst>
      <p:ext uri="{BB962C8B-B14F-4D97-AF65-F5344CB8AC3E}">
        <p14:creationId xmlns:p14="http://schemas.microsoft.com/office/powerpoint/2010/main" val="2100801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8F08C3-FC87-6399-FCB2-AB678BD6E4E6}"/>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513276B0-E12C-142A-C83A-7C27FD63CBB6}"/>
              </a:ext>
            </a:extLst>
          </p:cNvPr>
          <p:cNvSpPr>
            <a:spLocks noGrp="1"/>
          </p:cNvSpPr>
          <p:nvPr>
            <p:ph type="sldNum" sz="quarter" idx="12"/>
          </p:nvPr>
        </p:nvSpPr>
        <p:spPr/>
        <p:txBody>
          <a:bodyPr/>
          <a:lstStyle/>
          <a:p>
            <a:fld id="{E5F5F000-6F02-0D4A-AE12-53456686C9A4}" type="slidenum">
              <a:rPr lang="en-US" smtClean="0"/>
              <a:pPr/>
              <a:t>10</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909C1CB-37B4-BAAD-77DA-56106626D306}"/>
              </a:ext>
            </a:extLst>
          </p:cNvPr>
          <p:cNvSpPr>
            <a:spLocks noGrp="1"/>
          </p:cNvSpPr>
          <p:nvPr>
            <p:ph sz="quarter" idx="18"/>
          </p:nvPr>
        </p:nvSpPr>
        <p:spPr>
          <a:xfrm>
            <a:off x="4135272" y="1339235"/>
            <a:ext cx="6619164" cy="6657469"/>
          </a:xfrm>
        </p:spPr>
        <p:txBody>
          <a:bodyPr vert="horz" lIns="91440" tIns="45720" rIns="91440" bIns="45720" rtlCol="0" anchor="t">
            <a:normAutofit/>
          </a:bodyPr>
          <a:lstStyle/>
          <a:p>
            <a:pPr marL="285750" indent="-285750">
              <a:buFont typeface="Arial" panose="020B0604020202020204" pitchFamily="34" charset="0"/>
              <a:buChar char="•"/>
              <a:defRPr/>
            </a:pPr>
            <a:r>
              <a:rPr lang="en-GB" sz="1400">
                <a:solidFill>
                  <a:prstClr val="black"/>
                </a:solidFill>
                <a:latin typeface="Arial"/>
                <a:ea typeface="Times New Roman" panose="02020603050405020304" pitchFamily="18" charset="0"/>
                <a:cs typeface="Arial"/>
              </a:rPr>
              <a:t>The Authority</a:t>
            </a:r>
            <a:r>
              <a:rPr kumimoji="0" lang="en-GB" sz="1400" b="0" i="0" u="none" strike="noStrike" kern="1200" cap="none" spc="0" normalizeH="0" baseline="0" noProof="0">
                <a:ln>
                  <a:noFill/>
                </a:ln>
                <a:solidFill>
                  <a:prstClr val="black"/>
                </a:solidFill>
                <a:effectLst/>
                <a:uLnTx/>
                <a:uFillTx/>
                <a:latin typeface="Arial"/>
                <a:ea typeface="Times New Roman" panose="02020603050405020304" pitchFamily="18" charset="0"/>
                <a:cs typeface="Arial"/>
              </a:rPr>
              <a:t> </a:t>
            </a:r>
            <a:r>
              <a:rPr lang="en-GB" sz="1400">
                <a:solidFill>
                  <a:prstClr val="black"/>
                </a:solidFill>
                <a:latin typeface="Arial"/>
                <a:ea typeface="Times New Roman" panose="02020603050405020304" pitchFamily="18" charset="0"/>
                <a:cs typeface="Arial"/>
              </a:rPr>
              <a:t>uses its FED to schedule due dates for all its food premises including OCV activity in Approved Establishments.  </a:t>
            </a:r>
            <a:endParaRPr lang="en-GB" sz="1400" b="0" i="0" u="none" strike="noStrike" kern="1200" cap="none" spc="0" normalizeH="0" baseline="0" noProof="0">
              <a:ln>
                <a:noFill/>
              </a:ln>
              <a:solidFill>
                <a:prstClr val="black"/>
              </a:solidFill>
              <a:effectLst/>
              <a:uLnTx/>
              <a:uFillTx/>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40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sz="1400">
                <a:solidFill>
                  <a:prstClr val="black"/>
                </a:solidFill>
                <a:latin typeface="Arial"/>
                <a:ea typeface="Times New Roman" panose="02020603050405020304" pitchFamily="18" charset="0"/>
                <a:cs typeface="Arial"/>
              </a:rPr>
              <a:t>An officer guide containing data entry protocols for food law interventions to the FED was provided. </a:t>
            </a:r>
            <a:endParaRPr lang="en-GB" sz="1400" b="0" i="0" u="none" strike="noStrike" kern="1200" cap="none" spc="0" normalizeH="0" baseline="0" noProof="0">
              <a:ln>
                <a:noFill/>
              </a:ln>
              <a:solidFill>
                <a:prstClr val="black"/>
              </a:solidFill>
              <a:effectLst/>
              <a:uLnTx/>
              <a:uFillTx/>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40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sz="1400">
                <a:solidFill>
                  <a:prstClr val="black"/>
                </a:solidFill>
                <a:latin typeface="Arial"/>
                <a:ea typeface="Times New Roman" panose="02020603050405020304" pitchFamily="18" charset="0"/>
                <a:cs typeface="Arial"/>
              </a:rPr>
              <a:t>There were no Enforcement Actions code errors (Value not recognised) on SND, which indicates no issues with enforcement mappings.</a:t>
            </a: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sz="1400" b="0" i="0" u="none" strike="noStrike" kern="1200" cap="none" spc="0" normalizeH="0" baseline="0" noProof="0">
              <a:ln>
                <a:noFill/>
              </a:ln>
              <a:solidFill>
                <a:prstClr val="black"/>
              </a:solidFill>
              <a:effectLst/>
              <a:uLnTx/>
              <a:uFillTx/>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sz="1400">
                <a:solidFill>
                  <a:prstClr val="black"/>
                </a:solidFill>
                <a:latin typeface="Arial"/>
                <a:ea typeface="Times New Roman" panose="02020603050405020304" pitchFamily="18" charset="0"/>
                <a:cs typeface="Arial"/>
              </a:rPr>
              <a:t>The Authority’s Enforcement Action data is not accurately represented on SND. Only 54% of enforcement actions had been captured in SND. Data cleansing and verification is required to ensure that SND data accurately correlates with data held by the Authority. </a:t>
            </a:r>
            <a:endParaRPr lang="en-GB" sz="1400">
              <a:solidFill>
                <a:prstClr val="black"/>
              </a:solidFill>
              <a:ea typeface="Times New Roman" panose="02020603050405020304" pitchFamily="18" charset="0"/>
            </a:endParaRPr>
          </a:p>
          <a:p>
            <a:pPr marL="285750" indent="-285750">
              <a:buFont typeface="Arial" panose="020B0604020202020204" pitchFamily="34" charset="0"/>
              <a:buChar char="•"/>
              <a:defRPr/>
            </a:pPr>
            <a:endParaRPr lang="en-GB" sz="140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sz="1400">
                <a:solidFill>
                  <a:prstClr val="black"/>
                </a:solidFill>
                <a:latin typeface="Arial"/>
                <a:ea typeface="Times New Roman" panose="02020603050405020304" pitchFamily="18" charset="0"/>
                <a:cs typeface="Arial"/>
              </a:rPr>
              <a:t>The Authority's Approved Establishments –  all six are accurately listed on the FSS website, the Service Plan and in SND.</a:t>
            </a:r>
            <a:endParaRPr lang="en-GB" sz="1400">
              <a:solidFill>
                <a:prstClr val="black"/>
              </a:solidFill>
              <a:ea typeface="Times New Roman" panose="02020603050405020304" pitchFamily="18" charset="0"/>
            </a:endParaRPr>
          </a:p>
          <a:p>
            <a:pPr marL="285750" indent="-285750">
              <a:buFont typeface="Arial" panose="020B0604020202020204" pitchFamily="34" charset="0"/>
              <a:buChar char="•"/>
              <a:defRPr/>
            </a:pPr>
            <a:endParaRPr lang="en-GB" sz="1400">
              <a:solidFill>
                <a:prstClr val="black"/>
              </a:solidFill>
              <a:latin typeface="Arial"/>
              <a:ea typeface="Times New Roman" panose="02020603050405020304" pitchFamily="18" charset="0"/>
              <a:cs typeface="Arial"/>
            </a:endParaRPr>
          </a:p>
          <a:p>
            <a:pPr marL="285750" indent="-285750">
              <a:buFont typeface="Arial,Sans-Serif" panose="020B0604020202020204" pitchFamily="34" charset="0"/>
              <a:buChar char="•"/>
              <a:defRPr/>
            </a:pPr>
            <a:r>
              <a:rPr lang="en-GB" sz="1400">
                <a:solidFill>
                  <a:prstClr val="black"/>
                </a:solidFill>
                <a:latin typeface="Arial"/>
                <a:ea typeface="Times New Roman" panose="02020603050405020304" pitchFamily="18" charset="0"/>
                <a:cs typeface="Arial"/>
              </a:rPr>
              <a:t>The Food and Safety team is working with the Council’s Innovation Team to progress more modern work practices by using tablets during food law inspections, with a rollout planned for April 2026. Online food registration forms, Section 50 applications and Certificate of Compliance applications have been implemented.</a:t>
            </a:r>
            <a:endParaRPr lang="en-US" sz="140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endParaRPr lang="en-GB" sz="1400">
              <a:solidFill>
                <a:prstClr val="black"/>
              </a:solidFill>
              <a:ea typeface="Times New Roman" panose="02020603050405020304" pitchFamily="18" charset="0"/>
            </a:endParaRPr>
          </a:p>
          <a:p>
            <a:pPr marL="285750" indent="-285750">
              <a:buFont typeface="Arial" panose="020B0604020202020204" pitchFamily="34" charset="0"/>
              <a:buChar char="•"/>
              <a:defRPr/>
            </a:pPr>
            <a:r>
              <a:rPr lang="en-GB" sz="1400">
                <a:solidFill>
                  <a:prstClr val="black"/>
                </a:solidFill>
                <a:highlight>
                  <a:srgbClr val="FFFFFF"/>
                </a:highlight>
                <a:latin typeface="Arial"/>
                <a:ea typeface="Times New Roman" panose="02020603050405020304" pitchFamily="18" charset="0"/>
                <a:cs typeface="Arial"/>
              </a:rPr>
              <a:t>It is acknowledged and appreciated that IT support is provided by a Systems Development Officer to assist officers in the use of the FED.</a:t>
            </a:r>
            <a:endParaRPr lang="en-GB" sz="1400" b="0" i="0" u="none" strike="noStrike" kern="1200" cap="none" spc="0" normalizeH="0" baseline="0" noProof="0">
              <a:ln>
                <a:noFill/>
              </a:ln>
              <a:solidFill>
                <a:prstClr val="black"/>
              </a:solidFill>
              <a:effectLst/>
              <a:uLnTx/>
              <a:uFillTx/>
              <a:latin typeface="Arial"/>
              <a:ea typeface="Times New Roman" panose="02020603050405020304" pitchFamily="18" charset="0"/>
              <a:cs typeface="Arial"/>
            </a:endParaRPr>
          </a:p>
          <a:p>
            <a:pPr marL="285750" indent="-285750">
              <a:buFont typeface="Arial" panose="020B0604020202020204" pitchFamily="34" charset="0"/>
              <a:buChar char="•"/>
              <a:defRPr/>
            </a:pPr>
            <a:endParaRPr lang="en-GB">
              <a:solidFill>
                <a:prstClr val="black"/>
              </a:solidFill>
              <a:latin typeface="Arial"/>
              <a:cs typeface="Arial"/>
            </a:endParaRPr>
          </a:p>
          <a:p>
            <a:pPr marL="285750" indent="-285750">
              <a:buFont typeface="Arial" panose="020B0604020202020204" pitchFamily="34" charset="0"/>
              <a:buChar char="•"/>
              <a:defRPr/>
            </a:pPr>
            <a:endParaRPr lang="en-GB">
              <a:solidFill>
                <a:prstClr val="black"/>
              </a:solidFill>
              <a:latin typeface="Arial"/>
              <a:cs typeface="Arial"/>
            </a:endParaRPr>
          </a:p>
        </p:txBody>
      </p:sp>
      <p:sp>
        <p:nvSpPr>
          <p:cNvPr id="10" name="Oval 9">
            <a:extLst>
              <a:ext uri="{FF2B5EF4-FFF2-40B4-BE49-F238E27FC236}">
                <a16:creationId xmlns:a16="http://schemas.microsoft.com/office/drawing/2014/main" id="{8EFE1C08-2B98-F017-ED1E-AFB3D079B7C2}"/>
              </a:ext>
            </a:extLst>
          </p:cNvPr>
          <p:cNvSpPr/>
          <p:nvPr/>
        </p:nvSpPr>
        <p:spPr>
          <a:xfrm>
            <a:off x="562618" y="2866578"/>
            <a:ext cx="2361444" cy="2284297"/>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Food Enforcement Database</a:t>
            </a:r>
          </a:p>
        </p:txBody>
      </p:sp>
    </p:spTree>
    <p:extLst>
      <p:ext uri="{BB962C8B-B14F-4D97-AF65-F5344CB8AC3E}">
        <p14:creationId xmlns:p14="http://schemas.microsoft.com/office/powerpoint/2010/main" val="2800856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A5BF93D-6AA4-C9E2-319A-7807C0EF9294}"/>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0E54F8FE-6CFF-536F-C7D2-9CC6E385FB43}"/>
              </a:ext>
            </a:extLst>
          </p:cNvPr>
          <p:cNvSpPr>
            <a:spLocks noGrp="1"/>
          </p:cNvSpPr>
          <p:nvPr>
            <p:ph type="sldNum" sz="quarter" idx="12"/>
          </p:nvPr>
        </p:nvSpPr>
        <p:spPr/>
        <p:txBody>
          <a:bodyPr/>
          <a:lstStyle/>
          <a:p>
            <a:fld id="{E5F5F000-6F02-0D4A-AE12-53456686C9A4}" type="slidenum">
              <a:rPr lang="en-US" smtClean="0"/>
              <a:pPr/>
              <a:t>11</a:t>
            </a:fld>
            <a:endParaRPr lang="en-US"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7141EA7B-4A60-CCE5-BB87-836FDE18AA82}"/>
              </a:ext>
            </a:extLst>
          </p:cNvPr>
          <p:cNvSpPr>
            <a:spLocks noGrp="1"/>
          </p:cNvSpPr>
          <p:nvPr>
            <p:ph sz="quarter" idx="18"/>
          </p:nvPr>
        </p:nvSpPr>
        <p:spPr>
          <a:xfrm>
            <a:off x="4271748" y="1560684"/>
            <a:ext cx="7171200" cy="5968800"/>
          </a:xfrm>
        </p:spPr>
        <p:txBody>
          <a:bodyPr vert="horz" lIns="91440" tIns="45720" rIns="91440" bIns="45720" rtlCol="0" anchor="t">
            <a:normAutofit lnSpcReduction="10000"/>
          </a:bodyPr>
          <a:lstStyle/>
          <a:p>
            <a:pPr marL="0" marR="0" lvl="0" indent="0" algn="l" defTabSz="257188" rtl="0" eaLnBrk="1" fontAlgn="auto" latinLnBrk="0" hangingPunct="1">
              <a:lnSpc>
                <a:spcPct val="100000"/>
              </a:lnSpc>
              <a:spcBef>
                <a:spcPct val="20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2405" marR="0" lvl="0" indent="-192405"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192405" indent="-192405">
              <a:buFont typeface="Arial" panose="020B0604020202020204" pitchFamily="34" charset="0"/>
              <a:buChar char="•"/>
              <a:defRPr/>
            </a:pPr>
            <a:r>
              <a:rPr lang="en-GB" sz="1400" dirty="0">
                <a:solidFill>
                  <a:prstClr val="black"/>
                </a:solidFill>
                <a:latin typeface="Arial"/>
                <a:cs typeface="Arial"/>
              </a:rPr>
              <a:t>An annual sampling plan is prepared to monitor the safety and quality of food and drink produced and sold within Falkirk Council.    </a:t>
            </a:r>
            <a:endParaRPr lang="en-GB" sz="1400" dirty="0">
              <a:solidFill>
                <a:prstClr val="black"/>
              </a:solidFill>
            </a:endParaRPr>
          </a:p>
          <a:p>
            <a:pPr marL="192405" indent="-192405">
              <a:buFont typeface="Arial" panose="020B0604020202020204" pitchFamily="34" charset="0"/>
              <a:buChar char="•"/>
              <a:defRPr/>
            </a:pPr>
            <a:endParaRPr lang="en-GB" sz="1400" dirty="0">
              <a:solidFill>
                <a:prstClr val="black"/>
              </a:solidFill>
              <a:latin typeface="Arial"/>
              <a:cs typeface="Arial"/>
            </a:endParaRPr>
          </a:p>
          <a:p>
            <a:pPr marL="192405" indent="-192405">
              <a:buFont typeface="Arial" panose="020B0604020202020204" pitchFamily="34" charset="0"/>
              <a:buChar char="•"/>
              <a:defRPr/>
            </a:pPr>
            <a:r>
              <a:rPr lang="en-GB" sz="1400" dirty="0">
                <a:solidFill>
                  <a:prstClr val="black"/>
                </a:solidFill>
                <a:latin typeface="Arial"/>
                <a:cs typeface="Arial"/>
              </a:rPr>
              <a:t>394 samples were taken since November 2022 as depicted in the table below:</a:t>
            </a:r>
            <a:endParaRPr lang="en-GB" sz="1400" dirty="0">
              <a:solidFill>
                <a:prstClr val="black"/>
              </a:solidFill>
            </a:endParaRPr>
          </a:p>
          <a:p>
            <a:pPr marL="192405" marR="0" lvl="0" indent="-192405" algn="l" defTabSz="257188">
              <a:lnSpc>
                <a:spcPct val="100000"/>
              </a:lnSpc>
              <a:spcBef>
                <a:spcPct val="20000"/>
              </a:spcBef>
              <a:spcAft>
                <a:spcPts val="0"/>
              </a:spcAft>
              <a:buClrTx/>
              <a:buSzTx/>
              <a:buFont typeface="Arial" panose="020B0604020202020204" pitchFamily="34" charset="0"/>
              <a:buChar char="•"/>
              <a:tabLst/>
              <a:defRPr/>
            </a:pPr>
            <a:endParaRPr lang="en-GB" sz="1400" dirty="0">
              <a:solidFill>
                <a:prstClr val="black"/>
              </a:solidFill>
              <a:cs typeface="Arial"/>
            </a:endParaRPr>
          </a:p>
          <a:p>
            <a:pPr marL="192405" indent="-192405">
              <a:buFont typeface="Arial" panose="020B0604020202020204" pitchFamily="34" charset="0"/>
              <a:buChar char="•"/>
              <a:defRPr/>
            </a:pPr>
            <a:endParaRPr lang="en-GB" sz="1400" dirty="0">
              <a:highlight>
                <a:srgbClr val="FFFF00"/>
              </a:highlight>
              <a:cs typeface="Times New Roman" panose="02020603050405020304" pitchFamily="18" charset="0"/>
            </a:endParaRPr>
          </a:p>
          <a:p>
            <a:pPr marL="192405" indent="-192405">
              <a:buFont typeface="Arial" panose="020B0604020202020204" pitchFamily="34" charset="0"/>
              <a:buChar char="•"/>
              <a:defRPr/>
            </a:pPr>
            <a:endParaRPr lang="en-GB" sz="1400" dirty="0">
              <a:latin typeface="Arial"/>
              <a:cs typeface="Arial"/>
            </a:endParaRPr>
          </a:p>
          <a:p>
            <a:pPr marL="192405" indent="-192405">
              <a:buFont typeface="Arial" panose="020B0604020202020204" pitchFamily="34" charset="0"/>
              <a:buChar char="•"/>
              <a:defRPr/>
            </a:pPr>
            <a:endParaRPr lang="en-GB" sz="1400" dirty="0">
              <a:latin typeface="Arial"/>
              <a:cs typeface="Times New Roman"/>
            </a:endParaRPr>
          </a:p>
          <a:p>
            <a:pPr marL="192405" indent="-192405">
              <a:buFont typeface="Arial" panose="020B0604020202020204" pitchFamily="34" charset="0"/>
              <a:buChar char="•"/>
              <a:defRPr/>
            </a:pPr>
            <a:endParaRPr lang="en-GB" sz="1400" dirty="0">
              <a:latin typeface="Arial"/>
              <a:cs typeface="Times New Roman"/>
            </a:endParaRPr>
          </a:p>
          <a:p>
            <a:pPr marL="192405" indent="-192405">
              <a:buFont typeface="Arial" panose="020B0604020202020204" pitchFamily="34" charset="0"/>
              <a:buChar char="•"/>
              <a:defRPr/>
            </a:pPr>
            <a:endParaRPr lang="en-GB" sz="1400" dirty="0">
              <a:latin typeface="Arial"/>
              <a:cs typeface="Times New Roman"/>
            </a:endParaRPr>
          </a:p>
          <a:p>
            <a:pPr marL="192405" indent="-192405">
              <a:buFont typeface="Arial" panose="020B0604020202020204" pitchFamily="34" charset="0"/>
              <a:buChar char="•"/>
              <a:defRPr/>
            </a:pPr>
            <a:endParaRPr lang="en-GB" sz="1400" dirty="0">
              <a:latin typeface="Arial"/>
              <a:cs typeface="Arial"/>
            </a:endParaRPr>
          </a:p>
          <a:p>
            <a:pPr marL="192405" indent="-192405">
              <a:buFont typeface="Arial" panose="020B0604020202020204" pitchFamily="34" charset="0"/>
              <a:buChar char="•"/>
              <a:defRPr/>
            </a:pPr>
            <a:endParaRPr lang="en-GB" sz="1400" dirty="0">
              <a:latin typeface="Arial"/>
              <a:cs typeface="Arial"/>
            </a:endParaRPr>
          </a:p>
          <a:p>
            <a:pPr marL="192405" indent="-192405">
              <a:buFont typeface="Arial" panose="020B0604020202020204" pitchFamily="34" charset="0"/>
              <a:buChar char="•"/>
              <a:defRPr/>
            </a:pPr>
            <a:r>
              <a:rPr lang="en-GB" sz="1400" dirty="0">
                <a:latin typeface="Arial"/>
                <a:cs typeface="Arial"/>
              </a:rPr>
              <a:t>Sampling activity is directed to national, regional and locally identified priorities including imported food samples at the BCP in Grangemouth.</a:t>
            </a:r>
          </a:p>
          <a:p>
            <a:pPr marL="192405" indent="-192405">
              <a:buFont typeface="Arial" panose="020B0604020202020204" pitchFamily="34" charset="0"/>
              <a:buChar char="•"/>
              <a:defRPr/>
            </a:pPr>
            <a:endParaRPr lang="en-GB" sz="1400" dirty="0">
              <a:latin typeface="Arial"/>
              <a:cs typeface="Arial"/>
            </a:endParaRPr>
          </a:p>
          <a:p>
            <a:pPr marL="192405" indent="-192405">
              <a:buFont typeface="Arial" panose="020B0604020202020204" pitchFamily="34" charset="0"/>
              <a:buChar char="•"/>
              <a:defRPr/>
            </a:pPr>
            <a:r>
              <a:rPr lang="en-GB" sz="1400" dirty="0">
                <a:latin typeface="Arial"/>
                <a:cs typeface="Arial"/>
              </a:rPr>
              <a:t>From July 2025 an unprecedented number of unsatisfactory and borderline samples (most ice samples, some milk shakes, one dairy-free, one gluten-free, 2 sulphur dioxide in sausages, one speciation,  2 soft diet foods, one baked salmon) were noted to require follow-up and resampling. A RAN was served in 2025 in response to an adverse microbiological sample result.</a:t>
            </a:r>
            <a:endParaRPr lang="en-GB" sz="1400" dirty="0"/>
          </a:p>
          <a:p>
            <a:pPr marL="192405" indent="-192405">
              <a:buFont typeface="Arial" panose="020B0604020202020204" pitchFamily="34" charset="0"/>
              <a:buChar char="•"/>
              <a:defRPr/>
            </a:pPr>
            <a:endParaRPr lang="en-GB" sz="1400" dirty="0">
              <a:latin typeface="Arial"/>
              <a:cs typeface="Arial"/>
            </a:endParaRPr>
          </a:p>
          <a:p>
            <a:pPr marL="192405" indent="-192405">
              <a:buFont typeface="Arial" panose="020B0604020202020204" pitchFamily="34" charset="0"/>
              <a:buChar char="•"/>
              <a:defRPr/>
            </a:pPr>
            <a:r>
              <a:rPr lang="en-GB" sz="1400" dirty="0">
                <a:latin typeface="Arial"/>
                <a:cs typeface="Arial"/>
              </a:rPr>
              <a:t>Private water supplies – one food business is served by a private water supply. Sampling is carried out on an ongoing annual basis.</a:t>
            </a:r>
          </a:p>
          <a:p>
            <a:pPr marL="192405" indent="-192405">
              <a:buFont typeface="Arial" panose="020B0604020202020204" pitchFamily="34" charset="0"/>
              <a:buChar char="•"/>
              <a:defRPr/>
            </a:pPr>
            <a:endParaRPr lang="en-GB" sz="1400" dirty="0">
              <a:latin typeface="Arial"/>
              <a:cs typeface="Arial"/>
            </a:endParaRPr>
          </a:p>
          <a:p>
            <a:pPr marL="192405" indent="-192405">
              <a:buFont typeface="Arial" panose="020B0604020202020204" pitchFamily="34" charset="0"/>
              <a:buChar char="•"/>
              <a:defRPr/>
            </a:pPr>
            <a:endParaRPr lang="en-GB" dirty="0">
              <a:latin typeface="Arial"/>
              <a:cs typeface="Arial"/>
            </a:endParaRPr>
          </a:p>
          <a:p>
            <a:pPr marL="192405" indent="-192405">
              <a:buFont typeface="Arial" panose="020B0604020202020204" pitchFamily="34" charset="0"/>
              <a:buChar char="•"/>
              <a:defRPr/>
            </a:pPr>
            <a:endParaRPr lang="en-GB" dirty="0">
              <a:solidFill>
                <a:srgbClr val="000000"/>
              </a:solidFill>
              <a:latin typeface="Arial"/>
              <a:cs typeface="Arial"/>
            </a:endParaRPr>
          </a:p>
        </p:txBody>
      </p:sp>
      <p:sp>
        <p:nvSpPr>
          <p:cNvPr id="9" name="Oval 8">
            <a:extLst>
              <a:ext uri="{FF2B5EF4-FFF2-40B4-BE49-F238E27FC236}">
                <a16:creationId xmlns:a16="http://schemas.microsoft.com/office/drawing/2014/main" id="{7C2CBC6A-819B-60E5-DADB-6D52583636B1}"/>
              </a:ext>
            </a:extLst>
          </p:cNvPr>
          <p:cNvSpPr/>
          <p:nvPr/>
        </p:nvSpPr>
        <p:spPr>
          <a:xfrm>
            <a:off x="843282" y="3088402"/>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Sampling</a:t>
            </a:r>
            <a:r>
              <a:rPr lang="en-GB" sz="1600">
                <a:latin typeface="Arial" panose="020B0604020202020204" pitchFamily="34" charset="0"/>
                <a:cs typeface="Arial" panose="020B0604020202020204" pitchFamily="34" charset="0"/>
              </a:rPr>
              <a:t>    </a:t>
            </a:r>
          </a:p>
        </p:txBody>
      </p:sp>
      <p:graphicFrame>
        <p:nvGraphicFramePr>
          <p:cNvPr id="6" name="Table 5">
            <a:extLst>
              <a:ext uri="{FF2B5EF4-FFF2-40B4-BE49-F238E27FC236}">
                <a16:creationId xmlns:a16="http://schemas.microsoft.com/office/drawing/2014/main" id="{EA7DE36C-ABF5-E515-2DFF-E99B4FB3EC8F}"/>
              </a:ext>
            </a:extLst>
          </p:cNvPr>
          <p:cNvGraphicFramePr>
            <a:graphicFrameLocks noGrp="1"/>
          </p:cNvGraphicFramePr>
          <p:nvPr>
            <p:extLst>
              <p:ext uri="{D42A27DB-BD31-4B8C-83A1-F6EECF244321}">
                <p14:modId xmlns:p14="http://schemas.microsoft.com/office/powerpoint/2010/main" val="3254147653"/>
              </p:ext>
            </p:extLst>
          </p:nvPr>
        </p:nvGraphicFramePr>
        <p:xfrm>
          <a:off x="4387950" y="3256003"/>
          <a:ext cx="6930967" cy="1280160"/>
        </p:xfrm>
        <a:graphic>
          <a:graphicData uri="http://schemas.openxmlformats.org/drawingml/2006/table">
            <a:tbl>
              <a:tblPr firstRow="1" firstCol="1" bandRow="1">
                <a:tableStyleId>{5C22544A-7EE6-4342-B048-85BDC9FD1C3A}</a:tableStyleId>
              </a:tblPr>
              <a:tblGrid>
                <a:gridCol w="1663009">
                  <a:extLst>
                    <a:ext uri="{9D8B030D-6E8A-4147-A177-3AD203B41FA5}">
                      <a16:colId xmlns:a16="http://schemas.microsoft.com/office/drawing/2014/main" val="1437209986"/>
                    </a:ext>
                  </a:extLst>
                </a:gridCol>
                <a:gridCol w="1826259">
                  <a:extLst>
                    <a:ext uri="{9D8B030D-6E8A-4147-A177-3AD203B41FA5}">
                      <a16:colId xmlns:a16="http://schemas.microsoft.com/office/drawing/2014/main" val="156959068"/>
                    </a:ext>
                  </a:extLst>
                </a:gridCol>
                <a:gridCol w="1381760">
                  <a:extLst>
                    <a:ext uri="{9D8B030D-6E8A-4147-A177-3AD203B41FA5}">
                      <a16:colId xmlns:a16="http://schemas.microsoft.com/office/drawing/2014/main" val="3943649708"/>
                    </a:ext>
                  </a:extLst>
                </a:gridCol>
                <a:gridCol w="1178560">
                  <a:extLst>
                    <a:ext uri="{9D8B030D-6E8A-4147-A177-3AD203B41FA5}">
                      <a16:colId xmlns:a16="http://schemas.microsoft.com/office/drawing/2014/main" val="933916809"/>
                    </a:ext>
                  </a:extLst>
                </a:gridCol>
                <a:gridCol w="881379">
                  <a:extLst>
                    <a:ext uri="{9D8B030D-6E8A-4147-A177-3AD203B41FA5}">
                      <a16:colId xmlns:a16="http://schemas.microsoft.com/office/drawing/2014/main" val="4077127541"/>
                    </a:ext>
                  </a:extLst>
                </a:gridCol>
              </a:tblGrid>
              <a:tr h="180975">
                <a:tc>
                  <a:txBody>
                    <a:bodyPr/>
                    <a:lstStyle/>
                    <a:p>
                      <a:pPr>
                        <a:buNone/>
                      </a:pPr>
                      <a:r>
                        <a:rPr lang="en-GB" sz="1200" b="1">
                          <a:solidFill>
                            <a:srgbClr val="0E2841"/>
                          </a:solidFill>
                          <a:effectLst/>
                          <a:latin typeface="Arial"/>
                          <a:ea typeface="Arial" panose="020B0604020202020204" pitchFamily="34" charset="0"/>
                        </a:rPr>
                        <a:t>Sample type</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b="1">
                          <a:solidFill>
                            <a:srgbClr val="0E2841"/>
                          </a:solidFill>
                          <a:effectLst/>
                          <a:latin typeface="Arial"/>
                          <a:ea typeface="Arial" panose="020B0604020202020204" pitchFamily="34" charset="0"/>
                        </a:rPr>
                        <a:t>2022</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b="1">
                          <a:solidFill>
                            <a:srgbClr val="0E2841"/>
                          </a:solidFill>
                          <a:effectLst/>
                          <a:latin typeface="Arial"/>
                          <a:ea typeface="Arial" panose="020B0604020202020204" pitchFamily="34" charset="0"/>
                        </a:rPr>
                        <a:t>2023</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b="1">
                          <a:solidFill>
                            <a:srgbClr val="0E2841"/>
                          </a:solidFill>
                          <a:effectLst/>
                          <a:latin typeface="Arial"/>
                          <a:ea typeface="Arial" panose="020B0604020202020204" pitchFamily="34" charset="0"/>
                        </a:rPr>
                        <a:t>2024</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b="1">
                          <a:solidFill>
                            <a:srgbClr val="0E2841"/>
                          </a:solidFill>
                          <a:effectLst/>
                          <a:latin typeface="Arial"/>
                          <a:ea typeface="Arial" panose="020B0604020202020204" pitchFamily="34" charset="0"/>
                        </a:rPr>
                        <a:t>2025</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11635010"/>
                  </a:ext>
                </a:extLst>
              </a:tr>
              <a:tr h="180975">
                <a:tc>
                  <a:txBody>
                    <a:bodyPr/>
                    <a:lstStyle/>
                    <a:p>
                      <a:pPr>
                        <a:buNone/>
                      </a:pPr>
                      <a:r>
                        <a:rPr lang="en-GB" sz="1200">
                          <a:solidFill>
                            <a:srgbClr val="0E2841"/>
                          </a:solidFill>
                          <a:effectLst/>
                          <a:latin typeface="Arial"/>
                          <a:ea typeface="Arial" panose="020B0604020202020204" pitchFamily="34" charset="0"/>
                        </a:rPr>
                        <a:t>Microbiology </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84</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44</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57</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52</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1263345"/>
                  </a:ext>
                </a:extLst>
              </a:tr>
              <a:tr h="180975">
                <a:tc>
                  <a:txBody>
                    <a:bodyPr/>
                    <a:lstStyle/>
                    <a:p>
                      <a:pPr>
                        <a:buNone/>
                      </a:pPr>
                      <a:r>
                        <a:rPr lang="en-GB" sz="1200">
                          <a:solidFill>
                            <a:srgbClr val="0E2841"/>
                          </a:solidFill>
                          <a:effectLst/>
                          <a:latin typeface="Arial"/>
                          <a:ea typeface="Arial" panose="020B0604020202020204" pitchFamily="34" charset="0"/>
                        </a:rPr>
                        <a:t>Chemistry</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43</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46</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29</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30</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6103098"/>
                  </a:ext>
                </a:extLst>
              </a:tr>
              <a:tr h="180975">
                <a:tc>
                  <a:txBody>
                    <a:bodyPr/>
                    <a:lstStyle/>
                    <a:p>
                      <a:pPr>
                        <a:buNone/>
                      </a:pPr>
                      <a:r>
                        <a:rPr lang="en-GB" sz="1200">
                          <a:solidFill>
                            <a:srgbClr val="0E2841"/>
                          </a:solidFill>
                          <a:effectLst/>
                          <a:latin typeface="Arial"/>
                          <a:ea typeface="Arial" panose="020B0604020202020204" pitchFamily="34" charset="0"/>
                        </a:rPr>
                        <a:t>Authenticity</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6</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14</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1</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5</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96435200"/>
                  </a:ext>
                </a:extLst>
              </a:tr>
              <a:tr h="180975">
                <a:tc>
                  <a:txBody>
                    <a:bodyPr/>
                    <a:lstStyle/>
                    <a:p>
                      <a:pPr>
                        <a:buNone/>
                      </a:pPr>
                      <a:r>
                        <a:rPr lang="en-GB" sz="1200">
                          <a:solidFill>
                            <a:srgbClr val="0E2841"/>
                          </a:solidFill>
                          <a:effectLst/>
                          <a:latin typeface="Arial"/>
                          <a:ea typeface="Arial" panose="020B0604020202020204" pitchFamily="34" charset="0"/>
                        </a:rPr>
                        <a:t>Labelling</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0</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6</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2</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0</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1516857"/>
                  </a:ext>
                </a:extLst>
              </a:tr>
              <a:tr h="180975">
                <a:tc>
                  <a:txBody>
                    <a:bodyPr/>
                    <a:lstStyle/>
                    <a:p>
                      <a:pPr>
                        <a:buNone/>
                      </a:pPr>
                      <a:r>
                        <a:rPr lang="en-GB" sz="1200">
                          <a:solidFill>
                            <a:srgbClr val="0E2841"/>
                          </a:solidFill>
                          <a:effectLst/>
                          <a:latin typeface="Arial"/>
                          <a:ea typeface="Arial" panose="020B0604020202020204" pitchFamily="34" charset="0"/>
                        </a:rPr>
                        <a:t>Total unique samples </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126</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100</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86</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pPr>
                      <a:r>
                        <a:rPr lang="en-GB" sz="1200">
                          <a:solidFill>
                            <a:srgbClr val="0E2841"/>
                          </a:solidFill>
                          <a:effectLst/>
                          <a:latin typeface="Arial"/>
                          <a:ea typeface="Arial" panose="020B0604020202020204" pitchFamily="34" charset="0"/>
                        </a:rPr>
                        <a:t>82</a:t>
                      </a:r>
                      <a:endParaRPr lang="en-GB" sz="1200">
                        <a:effectLst/>
                        <a:latin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3871185"/>
                  </a:ext>
                </a:extLst>
              </a:tr>
            </a:tbl>
          </a:graphicData>
        </a:graphic>
      </p:graphicFrame>
    </p:spTree>
    <p:extLst>
      <p:ext uri="{BB962C8B-B14F-4D97-AF65-F5344CB8AC3E}">
        <p14:creationId xmlns:p14="http://schemas.microsoft.com/office/powerpoint/2010/main" val="236046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9CB179-B646-62FE-428B-6B8AD5DE932E}"/>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D2FD62DD-71DB-85B0-9AD9-2473B87DCCED}"/>
              </a:ext>
            </a:extLst>
          </p:cNvPr>
          <p:cNvSpPr>
            <a:spLocks noGrp="1"/>
          </p:cNvSpPr>
          <p:nvPr>
            <p:ph type="sldNum" sz="quarter" idx="12"/>
          </p:nvPr>
        </p:nvSpPr>
        <p:spPr/>
        <p:txBody>
          <a:bodyPr/>
          <a:lstStyle/>
          <a:p>
            <a:fld id="{E5F5F000-6F02-0D4A-AE12-53456686C9A4}" type="slidenum">
              <a:rPr lang="en-US" smtClean="0"/>
              <a:pPr/>
              <a:t>12</a:t>
            </a:fld>
            <a:endParaRPr lang="en-US">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8A595979-3F93-B4DB-1930-32E5322A1F33}"/>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Internal Monitoring</a:t>
            </a:r>
          </a:p>
        </p:txBody>
      </p:sp>
      <p:sp>
        <p:nvSpPr>
          <p:cNvPr id="6" name="Content Placeholder 5">
            <a:extLst>
              <a:ext uri="{FF2B5EF4-FFF2-40B4-BE49-F238E27FC236}">
                <a16:creationId xmlns:a16="http://schemas.microsoft.com/office/drawing/2014/main" id="{40D2A279-0C9D-F00E-40DB-5AC90A4FCACF}"/>
              </a:ext>
            </a:extLst>
          </p:cNvPr>
          <p:cNvSpPr>
            <a:spLocks noGrp="1"/>
          </p:cNvSpPr>
          <p:nvPr>
            <p:ph sz="quarter" idx="18"/>
          </p:nvPr>
        </p:nvSpPr>
        <p:spPr>
          <a:xfrm>
            <a:off x="3199858" y="1698311"/>
            <a:ext cx="8440381" cy="6478280"/>
          </a:xfrm>
        </p:spPr>
        <p:txBody>
          <a:bodyPr vert="horz" lIns="91440" tIns="45720" rIns="91440" bIns="45720" rtlCol="0" anchor="t">
            <a:normAutofit/>
          </a:bodyPr>
          <a:lstStyle/>
          <a:p>
            <a:pPr marL="285750" indent="-285750">
              <a:buFont typeface="Arial"/>
              <a:buChar char="•"/>
            </a:pPr>
            <a:endParaRPr lang="en-GB">
              <a:latin typeface="Arial"/>
              <a:cs typeface="Arial"/>
            </a:endParaRPr>
          </a:p>
          <a:p>
            <a:pPr marL="285750" indent="-285750">
              <a:buFont typeface="Arial"/>
              <a:buChar char="•"/>
            </a:pPr>
            <a:r>
              <a:rPr lang="en-GB" sz="1400">
                <a:latin typeface="Arial"/>
                <a:cs typeface="Arial"/>
              </a:rPr>
              <a:t>Robust arrangements exist to assess performance and ensure compliance with relevant monitoring arrangements in accordance with the Internal Monitoring Policy.</a:t>
            </a:r>
            <a:endParaRPr lang="en-US" sz="1400"/>
          </a:p>
          <a:p>
            <a:pPr marL="285750" indent="-285750">
              <a:buFont typeface="Arial"/>
              <a:buChar char="•"/>
            </a:pPr>
            <a:endParaRPr lang="en-GB" sz="1400"/>
          </a:p>
          <a:p>
            <a:pPr marL="285750" indent="-285750">
              <a:buFont typeface="Arial"/>
              <a:buChar char="•"/>
            </a:pPr>
            <a:r>
              <a:rPr lang="en-GB" sz="1400">
                <a:latin typeface="Arial"/>
                <a:cs typeface="Arial"/>
              </a:rPr>
              <a:t>The Key Performance Indicator (percentage of premises inspected within 28 days of due date) was 94% during 2023-24 and 92% in 2024-25.</a:t>
            </a:r>
          </a:p>
          <a:p>
            <a:pPr marL="285750" indent="-285750">
              <a:buFont typeface="Arial"/>
              <a:buChar char="•"/>
            </a:pPr>
            <a:endParaRPr lang="en-GB" sz="1400"/>
          </a:p>
          <a:p>
            <a:pPr marL="285750" indent="-285750">
              <a:buFont typeface="Arial"/>
              <a:buChar char="•"/>
            </a:pPr>
            <a:r>
              <a:rPr lang="en-GB" sz="1400">
                <a:latin typeface="Arial"/>
                <a:cs typeface="Arial"/>
              </a:rPr>
              <a:t>Verification of Inspections - accompanied and validation visits are carried out but these have been limited recently due to time constraints. There is no formal peer review, but officers accompany one another on occasion and formal actions are always witnessed.   </a:t>
            </a:r>
            <a:endParaRPr lang="en-GB" sz="1400">
              <a:solidFill>
                <a:srgbClr val="000000"/>
              </a:solidFill>
              <a:latin typeface="Arial"/>
              <a:cs typeface="Arial"/>
            </a:endParaRPr>
          </a:p>
          <a:p>
            <a:pPr marL="285750" indent="-285750">
              <a:buFont typeface="Arial"/>
              <a:buChar char="•"/>
            </a:pPr>
            <a:endParaRPr lang="en-GB" sz="1400">
              <a:latin typeface="Arial"/>
              <a:cs typeface="Arial"/>
            </a:endParaRPr>
          </a:p>
          <a:p>
            <a:pPr marL="285750" indent="-285750">
              <a:buFont typeface="Arial"/>
              <a:buChar char="•"/>
            </a:pPr>
            <a:r>
              <a:rPr lang="en-GB" sz="1400">
                <a:latin typeface="Arial"/>
                <a:cs typeface="Arial"/>
              </a:rPr>
              <a:t>Officers are required to notify the Manager or Senior EHO of any FLRS business group changes and authorisation of such changes is recorded in the FED.</a:t>
            </a:r>
          </a:p>
          <a:p>
            <a:pPr marL="171450" indent="-171450">
              <a:buFont typeface="Arial"/>
              <a:buChar char="•"/>
            </a:pPr>
            <a:endParaRPr lang="en-GB" sz="1400">
              <a:latin typeface="Arial"/>
              <a:cs typeface="Arial"/>
            </a:endParaRPr>
          </a:p>
          <a:p>
            <a:pPr marL="285750" indent="-285750">
              <a:buFont typeface="Arial,Sans-Serif"/>
              <a:buChar char="•"/>
            </a:pPr>
            <a:r>
              <a:rPr lang="en-GB" sz="1400">
                <a:latin typeface="Arial"/>
                <a:cs typeface="Arial"/>
              </a:rPr>
              <a:t>Policy Verification - in addition to checking and monitoring paperwork, Notices, planned interventions and database entries, the Lead Food Officer analyses feedback surveys from stakeholders as a means of monitoring officer performance. 112 food businesses completed a Food Safety Customer Satisfaction Survey, following a food law inspection, during 2024-25. 86% of respondents described their experience of the service as excellent and 13% described their experience as good.</a:t>
            </a:r>
            <a:endParaRPr lang="en-US" sz="1400">
              <a:latin typeface="Arial"/>
              <a:cs typeface="Arial"/>
            </a:endParaRPr>
          </a:p>
          <a:p>
            <a:pPr marL="285750" indent="-285750">
              <a:buFont typeface="Arial"/>
              <a:buChar char="•"/>
            </a:pPr>
            <a:endParaRPr lang="en-GB" sz="1400">
              <a:latin typeface="Arial"/>
              <a:cs typeface="Arial"/>
            </a:endParaRPr>
          </a:p>
          <a:p>
            <a:pPr marL="285750" indent="-285750">
              <a:buFont typeface="Arial"/>
              <a:buChar char="•"/>
            </a:pPr>
            <a:r>
              <a:rPr lang="en-GB" sz="1400">
                <a:latin typeface="Arial"/>
                <a:cs typeface="Arial"/>
              </a:rPr>
              <a:t>There is a potential need for improved SND data validation and verification. </a:t>
            </a:r>
            <a:endParaRPr lang="en-GB" sz="1400"/>
          </a:p>
          <a:p>
            <a:pPr marL="285750" indent="-285750">
              <a:buFont typeface="Arial"/>
              <a:buChar char="•"/>
            </a:pPr>
            <a:endParaRPr lang="en-GB" sz="1400"/>
          </a:p>
          <a:p>
            <a:pPr marL="192405" indent="-192405"/>
            <a:endParaRPr lang="en-GB"/>
          </a:p>
        </p:txBody>
      </p:sp>
    </p:spTree>
    <p:extLst>
      <p:ext uri="{BB962C8B-B14F-4D97-AF65-F5344CB8AC3E}">
        <p14:creationId xmlns:p14="http://schemas.microsoft.com/office/powerpoint/2010/main" val="601121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6FADC5-C4DE-335D-CFF3-BFBB1926CBEE}"/>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CEA3D913-D5DC-6029-855B-630A2A29D308}"/>
              </a:ext>
            </a:extLst>
          </p:cNvPr>
          <p:cNvSpPr>
            <a:spLocks noGrp="1"/>
          </p:cNvSpPr>
          <p:nvPr>
            <p:ph type="sldNum" sz="quarter" idx="12"/>
          </p:nvPr>
        </p:nvSpPr>
        <p:spPr/>
        <p:txBody>
          <a:bodyPr/>
          <a:lstStyle/>
          <a:p>
            <a:fld id="{E5F5F000-6F02-0D4A-AE12-53456686C9A4}" type="slidenum">
              <a:rPr lang="en-US" smtClean="0"/>
              <a:pPr/>
              <a:t>13</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3EDAECCD-9E99-7BCB-9614-4FED74CED5E4}"/>
              </a:ext>
            </a:extLst>
          </p:cNvPr>
          <p:cNvSpPr>
            <a:spLocks noGrp="1"/>
          </p:cNvSpPr>
          <p:nvPr>
            <p:ph type="body" sz="quarter" idx="14"/>
          </p:nvPr>
        </p:nvSpPr>
        <p:spPr/>
        <p:txBody>
          <a:bodyPr/>
          <a:lstStyle/>
          <a:p>
            <a:r>
              <a:rPr lang="en-GB">
                <a:solidFill>
                  <a:schemeClr val="tx1"/>
                </a:solidFill>
              </a:rPr>
              <a:t>Conclusions </a:t>
            </a:r>
          </a:p>
        </p:txBody>
      </p:sp>
      <p:sp>
        <p:nvSpPr>
          <p:cNvPr id="5" name="Content Placeholder 4">
            <a:extLst>
              <a:ext uri="{FF2B5EF4-FFF2-40B4-BE49-F238E27FC236}">
                <a16:creationId xmlns:a16="http://schemas.microsoft.com/office/drawing/2014/main" id="{979A6DB7-9308-7427-7769-6B337DA00696}"/>
              </a:ext>
            </a:extLst>
          </p:cNvPr>
          <p:cNvSpPr>
            <a:spLocks noGrp="1"/>
          </p:cNvSpPr>
          <p:nvPr>
            <p:ph sz="quarter" idx="19"/>
          </p:nvPr>
        </p:nvSpPr>
        <p:spPr>
          <a:xfrm>
            <a:off x="546171" y="2486864"/>
            <a:ext cx="11064729" cy="5663223"/>
          </a:xfrm>
        </p:spPr>
        <p:txBody>
          <a:bodyPr vert="horz" lIns="91440" tIns="45720" rIns="91440" bIns="45720" rtlCol="0" anchor="t">
            <a:noAutofit/>
          </a:bodyPr>
          <a:lstStyle/>
          <a:p>
            <a:pPr marL="285750" indent="-285750">
              <a:buFont typeface="Arial"/>
              <a:buChar char="•"/>
            </a:pPr>
            <a:r>
              <a:rPr lang="en-GB" sz="1400" dirty="0">
                <a:latin typeface="Arial"/>
                <a:cs typeface="Arial"/>
              </a:rPr>
              <a:t>The Authority provided an Enforcement Policy that was last reviewed in 2017 and an up-to-date 2025-26 Food Service Plan.</a:t>
            </a:r>
            <a:endParaRPr lang="en-US" sz="1400" dirty="0"/>
          </a:p>
          <a:p>
            <a:pPr marL="285750" indent="-285750">
              <a:buFont typeface="Arial"/>
              <a:buChar char="•"/>
            </a:pPr>
            <a:endParaRPr lang="en-GB" sz="1400" dirty="0"/>
          </a:p>
          <a:p>
            <a:pPr marL="285750" indent="-285750">
              <a:buFont typeface="Arial"/>
              <a:buChar char="•"/>
            </a:pPr>
            <a:r>
              <a:rPr lang="en-GB" sz="1400" dirty="0">
                <a:latin typeface="Arial"/>
                <a:cs typeface="Arial"/>
              </a:rPr>
              <a:t>Recently reviewed Monitoring and Operational Procedures for Food Law Enforcement outline how the Authority ensures a consistent approach to enforcement.</a:t>
            </a:r>
          </a:p>
          <a:p>
            <a:pPr marL="285750" indent="-285750">
              <a:buFont typeface="Arial"/>
              <a:buChar char="•"/>
            </a:pPr>
            <a:endParaRPr lang="en-GB" sz="1400" dirty="0"/>
          </a:p>
          <a:p>
            <a:pPr marL="285750" indent="-285750">
              <a:buFont typeface="Arial"/>
              <a:buChar char="•"/>
            </a:pPr>
            <a:r>
              <a:rPr lang="en-GB" sz="1400" dirty="0">
                <a:latin typeface="Arial"/>
                <a:cs typeface="Arial"/>
              </a:rPr>
              <a:t>The Authority demonstrated that it effectively implemented a management system which ensured that more than 90% of food businesses received food law inspections within 28 days of their due date prior to recent staffing issues. </a:t>
            </a:r>
            <a:endParaRPr lang="en-GB" sz="1400" dirty="0"/>
          </a:p>
          <a:p>
            <a:pPr marL="285750" indent="-285750">
              <a:buFont typeface="Arial"/>
              <a:buChar char="•"/>
            </a:pPr>
            <a:endParaRPr lang="en-GB" sz="1400" dirty="0"/>
          </a:p>
          <a:p>
            <a:pPr marL="285750" indent="-285750">
              <a:buFont typeface="Arial"/>
              <a:buChar char="•"/>
            </a:pPr>
            <a:r>
              <a:rPr lang="en-GB" sz="1400" dirty="0">
                <a:latin typeface="Arial"/>
                <a:cs typeface="Arial"/>
              </a:rPr>
              <a:t>Enforcement action taken was timely and effective, resulting in improvements in standards. </a:t>
            </a:r>
          </a:p>
          <a:p>
            <a:pPr marL="285750" indent="-285750">
              <a:buFont typeface="Arial"/>
              <a:buChar char="•"/>
            </a:pPr>
            <a:endParaRPr lang="en-GB" sz="1400" dirty="0"/>
          </a:p>
          <a:p>
            <a:pPr marL="285750" indent="-285750">
              <a:buFont typeface="Arial"/>
              <a:buChar char="•"/>
            </a:pPr>
            <a:r>
              <a:rPr lang="en-GB" sz="1400" dirty="0">
                <a:latin typeface="Arial"/>
                <a:cs typeface="Arial"/>
              </a:rPr>
              <a:t>Officers taking enforcement action were competent, well-trained and suitably authorised.</a:t>
            </a:r>
          </a:p>
          <a:p>
            <a:pPr marL="285750" indent="-285750">
              <a:buFont typeface="Arial"/>
              <a:buChar char="•"/>
            </a:pPr>
            <a:endParaRPr lang="en-GB" sz="1400" dirty="0"/>
          </a:p>
          <a:p>
            <a:pPr marL="285750" indent="-285750">
              <a:buFont typeface="Arial"/>
              <a:buChar char="•"/>
            </a:pPr>
            <a:r>
              <a:rPr lang="en-GB" sz="1400" dirty="0">
                <a:latin typeface="Arial"/>
                <a:cs typeface="Arial"/>
              </a:rPr>
              <a:t>There is a potential need for improved SND data validation and verification.</a:t>
            </a:r>
          </a:p>
          <a:p>
            <a:pPr marL="285750" indent="-285750">
              <a:buFont typeface="Arial"/>
              <a:buChar char="•"/>
            </a:pPr>
            <a:endParaRPr lang="en-GB" sz="1400" dirty="0"/>
          </a:p>
          <a:p>
            <a:pPr marL="285750" indent="-285750">
              <a:buFont typeface="Arial"/>
              <a:buChar char="•"/>
            </a:pPr>
            <a:r>
              <a:rPr lang="en-GB" sz="1400" dirty="0">
                <a:latin typeface="Arial"/>
                <a:cs typeface="Arial"/>
              </a:rPr>
              <a:t>A sampling plan is prepared and adhered to each year. Evidence was provided that effective enforcement action was taken in response to adverse sample results</a:t>
            </a:r>
            <a:r>
              <a:rPr lang="en-GB" sz="1400" dirty="0">
                <a:solidFill>
                  <a:srgbClr val="FF0000"/>
                </a:solidFill>
                <a:latin typeface="Arial"/>
                <a:cs typeface="Arial"/>
              </a:rPr>
              <a:t>.</a:t>
            </a:r>
          </a:p>
          <a:p>
            <a:pPr marL="285750" indent="-285750">
              <a:buFont typeface="Arial"/>
              <a:buChar char="•"/>
            </a:pPr>
            <a:endParaRPr lang="en-GB" sz="1400" dirty="0"/>
          </a:p>
          <a:p>
            <a:pPr marL="285750" indent="-285750">
              <a:buFont typeface="Arial"/>
              <a:buChar char="•"/>
            </a:pPr>
            <a:r>
              <a:rPr lang="en-GB" sz="1400" dirty="0">
                <a:latin typeface="Arial"/>
                <a:cs typeface="Arial"/>
              </a:rPr>
              <a:t>The operation of the </a:t>
            </a:r>
            <a:r>
              <a:rPr lang="en-GB" sz="1400" dirty="0" err="1">
                <a:latin typeface="Arial"/>
                <a:cs typeface="Arial"/>
              </a:rPr>
              <a:t>BCP</a:t>
            </a:r>
            <a:r>
              <a:rPr lang="en-GB" sz="1400" dirty="0">
                <a:latin typeface="Arial"/>
                <a:cs typeface="Arial"/>
              </a:rPr>
              <a:t> is a significant additional and increasing work demand that is diverting existing (and depleting) resources away from other food law work. This will be a contributory factor in reducing capacity and resilience of the service in the longer term.</a:t>
            </a:r>
          </a:p>
          <a:p>
            <a:pPr marL="285750" indent="-285750">
              <a:buFont typeface="Arial"/>
              <a:buChar char="•"/>
            </a:pPr>
            <a:endParaRPr lang="en-GB" sz="1400" dirty="0"/>
          </a:p>
          <a:p>
            <a:pPr marL="285750" indent="-285750">
              <a:buFont typeface="Arial"/>
              <a:buChar char="•"/>
            </a:pPr>
            <a:r>
              <a:rPr lang="en-GB" sz="1400" dirty="0">
                <a:latin typeface="Arial"/>
                <a:cs typeface="Arial"/>
              </a:rPr>
              <a:t>Internal monitoring - analysis of Food Safety Customer Satisfaction Surveys following a food law inspection is acknowledged to be an efficient and innovative way of supporting internal monitoring procedures.</a:t>
            </a:r>
            <a:endParaRPr lang="en-GB" sz="1400" dirty="0"/>
          </a:p>
          <a:p>
            <a:pPr marL="285750" indent="-285750">
              <a:buFont typeface="Arial"/>
              <a:buChar char="•"/>
            </a:pPr>
            <a:endParaRPr lang="en-GB" dirty="0"/>
          </a:p>
          <a:p>
            <a:pPr marL="285750" indent="-285750">
              <a:buFont typeface="Arial" panose="020B0604020202020204" pitchFamily="34" charset="0"/>
              <a:buChar char="•"/>
            </a:pPr>
            <a:endParaRPr lang="en-GB" dirty="0"/>
          </a:p>
          <a:p>
            <a:pPr marL="0" indent="0"/>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0" indent="0"/>
            <a:endParaRPr lang="en-GB" dirty="0"/>
          </a:p>
        </p:txBody>
      </p:sp>
    </p:spTree>
    <p:extLst>
      <p:ext uri="{BB962C8B-B14F-4D97-AF65-F5344CB8AC3E}">
        <p14:creationId xmlns:p14="http://schemas.microsoft.com/office/powerpoint/2010/main" val="201758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1A6FB5C-7F54-EC7C-11F2-1D264F5CD5C8}"/>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6F81569-D0F9-64C6-57AE-8103F6310A6A}"/>
              </a:ext>
            </a:extLst>
          </p:cNvPr>
          <p:cNvSpPr>
            <a:spLocks noGrp="1"/>
          </p:cNvSpPr>
          <p:nvPr>
            <p:ph type="sldNum" sz="quarter" idx="12"/>
          </p:nvPr>
        </p:nvSpPr>
        <p:spPr/>
        <p:txBody>
          <a:bodyPr/>
          <a:lstStyle/>
          <a:p>
            <a:fld id="{E5F5F000-6F02-0D4A-AE12-53456686C9A4}" type="slidenum">
              <a:rPr lang="en-US" smtClean="0"/>
              <a:pPr/>
              <a:t>14</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05C9E9CC-69DB-68BF-2755-242E2B24BD76}"/>
              </a:ext>
            </a:extLst>
          </p:cNvPr>
          <p:cNvSpPr>
            <a:spLocks noGrp="1"/>
          </p:cNvSpPr>
          <p:nvPr>
            <p:ph type="body" sz="quarter" idx="14"/>
          </p:nvPr>
        </p:nvSpPr>
        <p:spPr>
          <a:xfrm>
            <a:off x="551401" y="1627101"/>
            <a:ext cx="6497718" cy="1006429"/>
          </a:xfrm>
        </p:spPr>
        <p:txBody>
          <a:bodyPr vert="horz" wrap="square" lIns="0" tIns="45720" rIns="91440" bIns="45720" rtlCol="0" anchor="t">
            <a:spAutoFit/>
          </a:bodyPr>
          <a:lstStyle/>
          <a:p>
            <a:r>
              <a:rPr lang="en-GB">
                <a:solidFill>
                  <a:schemeClr val="tx1"/>
                </a:solidFill>
                <a:latin typeface="Arial Black"/>
              </a:rPr>
              <a:t>Falkirk Council’s Comments </a:t>
            </a:r>
            <a:endParaRPr lang="en-US">
              <a:solidFill>
                <a:schemeClr val="tx1"/>
              </a:solidFill>
            </a:endParaRPr>
          </a:p>
          <a:p>
            <a:r>
              <a:rPr lang="en-GB">
                <a:solidFill>
                  <a:schemeClr val="tx1"/>
                </a:solidFill>
                <a:latin typeface="Arial Black"/>
              </a:rPr>
              <a:t>&amp; Feedback </a:t>
            </a:r>
            <a:endParaRPr lang="en-GB">
              <a:solidFill>
                <a:schemeClr val="tx1"/>
              </a:solidFill>
            </a:endParaRPr>
          </a:p>
        </p:txBody>
      </p:sp>
      <p:sp>
        <p:nvSpPr>
          <p:cNvPr id="5" name="Content Placeholder 4">
            <a:extLst>
              <a:ext uri="{FF2B5EF4-FFF2-40B4-BE49-F238E27FC236}">
                <a16:creationId xmlns:a16="http://schemas.microsoft.com/office/drawing/2014/main" id="{D2BB9247-9B06-3BD4-206D-925B195985F5}"/>
              </a:ext>
            </a:extLst>
          </p:cNvPr>
          <p:cNvSpPr>
            <a:spLocks noGrp="1"/>
          </p:cNvSpPr>
          <p:nvPr>
            <p:ph sz="quarter" idx="15"/>
          </p:nvPr>
        </p:nvSpPr>
        <p:spPr/>
        <p:txBody>
          <a:bodyPr vert="horz" lIns="91440" tIns="45720" rIns="91440" bIns="45720" rtlCol="0" anchor="t">
            <a:normAutofit/>
          </a:bodyPr>
          <a:lstStyle/>
          <a:p>
            <a:pPr marL="285750" indent="-285750">
              <a:buFont typeface="Arial" panose="020B0604020202020204" pitchFamily="34" charset="0"/>
              <a:buChar char="•"/>
            </a:pPr>
            <a:r>
              <a:rPr lang="en-GB" sz="2000" dirty="0">
                <a:latin typeface="Arial"/>
                <a:cs typeface="Arial"/>
              </a:rPr>
              <a:t>Falkirk Council agrees with the audit findings and appreciates the positive report.</a:t>
            </a:r>
          </a:p>
          <a:p>
            <a:pPr marL="0" indent="0"/>
            <a:endParaRPr lang="en-GB" sz="2000" dirty="0"/>
          </a:p>
          <a:p>
            <a:pPr marL="285750" indent="-285750">
              <a:buFont typeface="Arial" panose="020B0604020202020204" pitchFamily="34" charset="0"/>
              <a:buChar char="•"/>
            </a:pPr>
            <a:r>
              <a:rPr lang="en-GB" sz="2000" dirty="0">
                <a:latin typeface="Arial"/>
                <a:cs typeface="Arial"/>
              </a:rPr>
              <a:t>Various inaccuracies with data transfer between our MIS system and the Scottish National Database (SND) have been identified since the creation of SND.  While improvements have been made, we acknowledge that further work is required to ensure SND is accurate.  </a:t>
            </a:r>
          </a:p>
          <a:p>
            <a:pPr marL="0" indent="0"/>
            <a:endParaRPr lang="en-GB" sz="2000" dirty="0"/>
          </a:p>
          <a:p>
            <a:pPr marL="285750" indent="-285750">
              <a:buFont typeface="Arial" panose="020B0604020202020204" pitchFamily="34" charset="0"/>
              <a:buChar char="•"/>
            </a:pPr>
            <a:r>
              <a:rPr lang="en-GB" sz="2000" dirty="0">
                <a:latin typeface="Arial"/>
                <a:cs typeface="Arial"/>
              </a:rPr>
              <a:t>We also recognise the audit’s comments regarding staffing pressures during 2025–26. Reduced Environmental Health staffing levels, combined with the increasing operational workload associated with the Grangemouth Border Control Post (BCP), affected our capacity to maintain previous performance levels, including the percentage of inspections completed within 28 days. Work is underway to recruit a FSO or EHO and improve workforce resilience to ensure that statutory food law functions continue to be delivered effectively.</a:t>
            </a:r>
          </a:p>
          <a:p>
            <a:pPr marL="0" indent="0"/>
            <a:endParaRPr lang="en-GB" sz="2000" dirty="0"/>
          </a:p>
        </p:txBody>
      </p:sp>
    </p:spTree>
    <p:extLst>
      <p:ext uri="{BB962C8B-B14F-4D97-AF65-F5344CB8AC3E}">
        <p14:creationId xmlns:p14="http://schemas.microsoft.com/office/powerpoint/2010/main" val="23624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B9A6616-ADF4-877B-3CE0-2AC0D695B1F5}"/>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C060FE4-37D3-076F-B536-64785C4E8F64}"/>
              </a:ext>
            </a:extLst>
          </p:cNvPr>
          <p:cNvSpPr>
            <a:spLocks noGrp="1"/>
          </p:cNvSpPr>
          <p:nvPr>
            <p:ph type="sldNum" sz="quarter" idx="12"/>
          </p:nvPr>
        </p:nvSpPr>
        <p:spPr/>
        <p:txBody>
          <a:bodyPr/>
          <a:lstStyle/>
          <a:p>
            <a:fld id="{E5F5F000-6F02-0D4A-AE12-53456686C9A4}" type="slidenum">
              <a:rPr lang="en-US" smtClean="0"/>
              <a:pPr/>
              <a:t>15</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193F5783-0FD1-B816-2076-5C2EBB914FD1}"/>
              </a:ext>
            </a:extLst>
          </p:cNvPr>
          <p:cNvSpPr>
            <a:spLocks noGrp="1"/>
          </p:cNvSpPr>
          <p:nvPr>
            <p:ph type="body" sz="quarter" idx="14"/>
          </p:nvPr>
        </p:nvSpPr>
        <p:spPr/>
        <p:txBody>
          <a:bodyPr/>
          <a:lstStyle/>
          <a:p>
            <a:r>
              <a:rPr lang="en-GB">
                <a:solidFill>
                  <a:schemeClr val="tx1"/>
                </a:solidFill>
              </a:rPr>
              <a:t>Next Steps </a:t>
            </a:r>
          </a:p>
        </p:txBody>
      </p:sp>
      <p:sp>
        <p:nvSpPr>
          <p:cNvPr id="5" name="Content Placeholder 4">
            <a:extLst>
              <a:ext uri="{FF2B5EF4-FFF2-40B4-BE49-F238E27FC236}">
                <a16:creationId xmlns:a16="http://schemas.microsoft.com/office/drawing/2014/main" id="{99518A9F-E8A5-0EC4-78CB-D357DF699683}"/>
              </a:ext>
            </a:extLst>
          </p:cNvPr>
          <p:cNvSpPr>
            <a:spLocks noGrp="1"/>
          </p:cNvSpPr>
          <p:nvPr>
            <p:ph sz="quarter" idx="19"/>
          </p:nvPr>
        </p:nvSpPr>
        <p:spPr/>
        <p:txBody>
          <a:bodyPr vert="horz" lIns="91440" tIns="45720" rIns="91440" bIns="45720" rtlCol="0" anchor="t">
            <a:normAutofit/>
          </a:bodyPr>
          <a:lstStyle/>
          <a:p>
            <a:pPr marL="285750" indent="-285750">
              <a:buFont typeface="Arial" panose="020B0604020202020204" pitchFamily="34" charset="0"/>
              <a:buChar char="•"/>
            </a:pPr>
            <a:r>
              <a:rPr lang="en-GB">
                <a:solidFill>
                  <a:srgbClr val="000000"/>
                </a:solidFill>
                <a:latin typeface="Arial"/>
                <a:cs typeface="Arial"/>
              </a:rPr>
              <a:t>Falkirk Council</a:t>
            </a:r>
            <a:r>
              <a:rPr lang="en-GB">
                <a:latin typeface="Arial"/>
                <a:cs typeface="Arial"/>
              </a:rPr>
              <a:t> is the fifth Authority to have been audited under the programme. </a:t>
            </a:r>
          </a:p>
          <a:p>
            <a:pPr marL="0" indent="0"/>
            <a:endParaRPr lang="en-GB"/>
          </a:p>
          <a:p>
            <a:pPr marL="285750" indent="-285750">
              <a:buFont typeface="Arial" panose="020B0604020202020204" pitchFamily="34" charset="0"/>
              <a:buChar char="•"/>
            </a:pPr>
            <a:r>
              <a:rPr lang="en-GB"/>
              <a:t>The programme will run until the end of financial year or until an adequate representation of Authorities has been achieved. </a:t>
            </a:r>
          </a:p>
          <a:p>
            <a:pPr marL="0" indent="0"/>
            <a:endParaRPr lang="en-GB"/>
          </a:p>
          <a:p>
            <a:pPr marL="285750" indent="-285750">
              <a:buFont typeface="Arial" panose="020B0604020202020204" pitchFamily="34" charset="0"/>
              <a:buChar char="•"/>
            </a:pPr>
            <a:r>
              <a:rPr lang="en-GB"/>
              <a:t>The findings from each audit, including your comments and feedback, will be published on FSS’ website and collated into an overall summary report which will be produced and published at the end of the programme.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t>The presentation once agreed, will be sent to your Chief Executive along with a covering letter. There is an expectation that the Local Authority will use the findings of the audit to help improve their performance. You may consider sharing the audit findings with elected members within the appropriate local public committee.</a:t>
            </a:r>
          </a:p>
          <a:p>
            <a:pPr marL="0" indent="0"/>
            <a:endParaRPr lang="en-GB"/>
          </a:p>
          <a:p>
            <a:pPr marL="285750" indent="-285750">
              <a:buFont typeface="Arial" panose="020B0604020202020204" pitchFamily="34" charset="0"/>
              <a:buChar char="•"/>
            </a:pPr>
            <a:r>
              <a:rPr lang="en-GB"/>
              <a:t>Any feedback you provide will also be incorporated into the summary report. The report will be made available on our website, and you will be notified once it has been published. </a:t>
            </a:r>
          </a:p>
          <a:p>
            <a:pPr marL="285750" indent="-285750">
              <a:buFont typeface="Arial" panose="020B0604020202020204" pitchFamily="34" charset="0"/>
              <a:buChar char="•"/>
            </a:pPr>
            <a:endParaRPr lang="en-GB"/>
          </a:p>
        </p:txBody>
      </p:sp>
    </p:spTree>
    <p:extLst>
      <p:ext uri="{BB962C8B-B14F-4D97-AF65-F5344CB8AC3E}">
        <p14:creationId xmlns:p14="http://schemas.microsoft.com/office/powerpoint/2010/main" val="812988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DD5DE47-775F-7C90-961C-000647ACEE53}"/>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39835BB-C810-881A-9FC9-16CB790A9480}"/>
              </a:ext>
            </a:extLst>
          </p:cNvPr>
          <p:cNvSpPr>
            <a:spLocks noGrp="1"/>
          </p:cNvSpPr>
          <p:nvPr>
            <p:ph type="sldNum" sz="quarter" idx="12"/>
          </p:nvPr>
        </p:nvSpPr>
        <p:spPr/>
        <p:txBody>
          <a:bodyPr/>
          <a:lstStyle/>
          <a:p>
            <a:fld id="{E5F5F000-6F02-0D4A-AE12-53456686C9A4}" type="slidenum">
              <a:rPr lang="en-US" smtClean="0"/>
              <a:pPr/>
              <a:t>2</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8E90B168-2EB3-7062-2D2C-4ADDB88D4A19}"/>
              </a:ext>
            </a:extLst>
          </p:cNvPr>
          <p:cNvSpPr>
            <a:spLocks noGrp="1"/>
          </p:cNvSpPr>
          <p:nvPr>
            <p:ph sz="quarter" idx="19"/>
          </p:nvPr>
        </p:nvSpPr>
        <p:spPr>
          <a:xfrm>
            <a:off x="558871" y="3060702"/>
            <a:ext cx="11064729" cy="5102085"/>
          </a:xfrm>
        </p:spPr>
        <p:txBody>
          <a:bodyPr vert="horz" lIns="91440" tIns="45720" rIns="91440" bIns="45720" rtlCol="0" anchor="t">
            <a:normAutofit/>
          </a:bodyPr>
          <a:lstStyle/>
          <a:p>
            <a:pPr marL="192405" indent="-192405"/>
            <a:r>
              <a:rPr lang="en-GB" b="1">
                <a:latin typeface="Arial"/>
                <a:cs typeface="Arial"/>
              </a:rPr>
              <a:t>Audit Aim </a:t>
            </a:r>
            <a:endParaRPr lang="en-US">
              <a:latin typeface="Arial"/>
              <a:cs typeface="Arial"/>
            </a:endParaRPr>
          </a:p>
          <a:p>
            <a:pPr marL="192405" indent="-192405"/>
            <a:endParaRPr lang="en-GB"/>
          </a:p>
          <a:p>
            <a:pPr marL="285750" indent="-285750">
              <a:buFont typeface="Arial" panose="020B0604020202020204" pitchFamily="34" charset="0"/>
              <a:buChar char="•"/>
            </a:pPr>
            <a:r>
              <a:rPr lang="en-GB">
                <a:latin typeface="Arial"/>
                <a:cs typeface="Arial"/>
              </a:rPr>
              <a:t>The aim of the audit programme is to assess and verify the arrangements in place at Local Authorities to ensure the adequate and effective delivery of Official Controls, specifically enforcement actions in LA enforced establishments. </a:t>
            </a:r>
          </a:p>
          <a:p>
            <a:pPr marL="0" indent="0"/>
            <a:endParaRPr lang="en-GB"/>
          </a:p>
          <a:p>
            <a:pPr marL="192405" indent="-192405"/>
            <a:r>
              <a:rPr lang="en-GB" b="1">
                <a:latin typeface="Arial"/>
                <a:cs typeface="Arial"/>
              </a:rPr>
              <a:t>Audit Scope </a:t>
            </a:r>
          </a:p>
          <a:p>
            <a:pPr marL="192405" indent="-192405"/>
            <a:endParaRPr lang="en-GB"/>
          </a:p>
          <a:p>
            <a:pPr marL="285750" indent="-285750">
              <a:buFont typeface="Arial" panose="020B0604020202020204" pitchFamily="34" charset="0"/>
              <a:buChar char="•"/>
            </a:pPr>
            <a:r>
              <a:rPr lang="en-GB">
                <a:latin typeface="Arial"/>
                <a:cs typeface="Arial"/>
              </a:rPr>
              <a:t>The audit covered the organisation, planning, implementation and review of official controls carried out by Falkirk Council's Environmental Health Service. </a:t>
            </a:r>
          </a:p>
          <a:p>
            <a:pPr marL="285750" indent="-285750">
              <a:buFont typeface="Arial" panose="020B0604020202020204" pitchFamily="34" charset="0"/>
              <a:buChar char="•"/>
            </a:pPr>
            <a:endParaRPr lang="en-GB"/>
          </a:p>
          <a:p>
            <a:pPr marL="0" indent="0"/>
            <a:r>
              <a:rPr lang="en-GB" b="1">
                <a:latin typeface="Arial"/>
                <a:cs typeface="Arial"/>
              </a:rPr>
              <a:t>Audit Process </a:t>
            </a:r>
          </a:p>
          <a:p>
            <a:pPr marL="0" indent="0"/>
            <a:endParaRPr lang="en-GB"/>
          </a:p>
          <a:p>
            <a:pPr marL="285750" indent="-285750">
              <a:buFont typeface="Arial" panose="020B0604020202020204" pitchFamily="34" charset="0"/>
              <a:buChar char="•"/>
            </a:pPr>
            <a:r>
              <a:rPr lang="en-GB">
                <a:latin typeface="Arial"/>
                <a:cs typeface="Arial"/>
              </a:rPr>
              <a:t>The Audit primarily consisted of a documentation review with one online meeting held with the Audit Liaison Officer and Senior EHO over the course of ten days.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a:latin typeface="Arial"/>
                <a:cs typeface="Arial"/>
              </a:rPr>
              <a:t>The findings of the audit will be presented here and will also be compiled into an overall summary report at the end of the Audit Programme. </a:t>
            </a:r>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p:txBody>
      </p:sp>
      <p:grpSp>
        <p:nvGrpSpPr>
          <p:cNvPr id="12" name="Group 11">
            <a:extLst>
              <a:ext uri="{FF2B5EF4-FFF2-40B4-BE49-F238E27FC236}">
                <a16:creationId xmlns:a16="http://schemas.microsoft.com/office/drawing/2014/main" id="{18BEB6DB-E932-FE53-21BE-A82173031E94}"/>
              </a:ext>
            </a:extLst>
          </p:cNvPr>
          <p:cNvGrpSpPr/>
          <p:nvPr/>
        </p:nvGrpSpPr>
        <p:grpSpPr>
          <a:xfrm>
            <a:off x="562618" y="1411457"/>
            <a:ext cx="7102934" cy="1527858"/>
            <a:chOff x="0" y="2554839"/>
            <a:chExt cx="7102934" cy="1619058"/>
          </a:xfrm>
        </p:grpSpPr>
        <p:sp>
          <p:nvSpPr>
            <p:cNvPr id="13" name="object 31">
              <a:extLst>
                <a:ext uri="{FF2B5EF4-FFF2-40B4-BE49-F238E27FC236}">
                  <a16:creationId xmlns:a16="http://schemas.microsoft.com/office/drawing/2014/main" id="{54204479-1CE9-CACC-A58C-54462BB852E2}"/>
                </a:ext>
              </a:extLst>
            </p:cNvPr>
            <p:cNvSpPr/>
            <p:nvPr/>
          </p:nvSpPr>
          <p:spPr>
            <a:xfrm>
              <a:off x="510364" y="2666203"/>
              <a:ext cx="6592570" cy="1080149"/>
            </a:xfrm>
            <a:custGeom>
              <a:avLst/>
              <a:gdLst/>
              <a:ahLst/>
              <a:cxnLst/>
              <a:rect l="l" t="t" r="r" b="b"/>
              <a:pathLst>
                <a:path w="6592570" h="1236979">
                  <a:moveTo>
                    <a:pt x="6441249" y="0"/>
                  </a:moveTo>
                  <a:lnTo>
                    <a:pt x="151180" y="0"/>
                  </a:lnTo>
                  <a:lnTo>
                    <a:pt x="103397" y="7707"/>
                  </a:lnTo>
                  <a:lnTo>
                    <a:pt x="61897" y="29170"/>
                  </a:lnTo>
                  <a:lnTo>
                    <a:pt x="29170" y="61897"/>
                  </a:lnTo>
                  <a:lnTo>
                    <a:pt x="7707" y="103397"/>
                  </a:lnTo>
                  <a:lnTo>
                    <a:pt x="0" y="151180"/>
                  </a:lnTo>
                  <a:lnTo>
                    <a:pt x="0" y="1085646"/>
                  </a:lnTo>
                  <a:lnTo>
                    <a:pt x="7707" y="1133429"/>
                  </a:lnTo>
                  <a:lnTo>
                    <a:pt x="29170" y="1174930"/>
                  </a:lnTo>
                  <a:lnTo>
                    <a:pt x="61897" y="1207657"/>
                  </a:lnTo>
                  <a:lnTo>
                    <a:pt x="103397" y="1229119"/>
                  </a:lnTo>
                  <a:lnTo>
                    <a:pt x="151180" y="1236827"/>
                  </a:lnTo>
                  <a:lnTo>
                    <a:pt x="6441249" y="1236827"/>
                  </a:lnTo>
                  <a:lnTo>
                    <a:pt x="6489037" y="1229119"/>
                  </a:lnTo>
                  <a:lnTo>
                    <a:pt x="6530538" y="1207657"/>
                  </a:lnTo>
                  <a:lnTo>
                    <a:pt x="6563263" y="1174930"/>
                  </a:lnTo>
                  <a:lnTo>
                    <a:pt x="6584723" y="1133429"/>
                  </a:lnTo>
                  <a:lnTo>
                    <a:pt x="6592430" y="1085646"/>
                  </a:lnTo>
                  <a:lnTo>
                    <a:pt x="6592430" y="151180"/>
                  </a:lnTo>
                  <a:lnTo>
                    <a:pt x="6584723" y="103397"/>
                  </a:lnTo>
                  <a:lnTo>
                    <a:pt x="6563263" y="61897"/>
                  </a:lnTo>
                  <a:lnTo>
                    <a:pt x="6530538" y="29170"/>
                  </a:lnTo>
                  <a:lnTo>
                    <a:pt x="6489037" y="7707"/>
                  </a:lnTo>
                  <a:lnTo>
                    <a:pt x="6441249" y="0"/>
                  </a:lnTo>
                  <a:close/>
                </a:path>
              </a:pathLst>
            </a:custGeom>
            <a:solidFill>
              <a:srgbClr val="3D2B56"/>
            </a:solidFill>
          </p:spPr>
          <p:txBody>
            <a:bodyPr wrap="square" lIns="0" tIns="0" rIns="0" bIns="0" rtlCol="0"/>
            <a:lstStyle/>
            <a:p>
              <a:pPr algn="ctr"/>
              <a:r>
                <a:rPr lang="en-GB" sz="3600">
                  <a:solidFill>
                    <a:schemeClr val="bg1"/>
                  </a:solidFill>
                  <a:latin typeface="Arial" panose="020B0604020202020204" pitchFamily="34" charset="0"/>
                  <a:cs typeface="Arial" panose="020B0604020202020204" pitchFamily="34" charset="0"/>
                </a:rPr>
                <a:t>Introduction</a:t>
              </a:r>
              <a:endParaRPr sz="3600">
                <a:solidFill>
                  <a:schemeClr val="bg1"/>
                </a:solidFill>
              </a:endParaRPr>
            </a:p>
          </p:txBody>
        </p:sp>
        <p:sp>
          <p:nvSpPr>
            <p:cNvPr id="14" name="object 32">
              <a:extLst>
                <a:ext uri="{FF2B5EF4-FFF2-40B4-BE49-F238E27FC236}">
                  <a16:creationId xmlns:a16="http://schemas.microsoft.com/office/drawing/2014/main" id="{D23180CE-5C66-D2D5-F961-012D805BE3FC}"/>
                </a:ext>
              </a:extLst>
            </p:cNvPr>
            <p:cNvSpPr/>
            <p:nvPr/>
          </p:nvSpPr>
          <p:spPr>
            <a:xfrm>
              <a:off x="0" y="2823252"/>
              <a:ext cx="881380" cy="1350645"/>
            </a:xfrm>
            <a:custGeom>
              <a:avLst/>
              <a:gdLst/>
              <a:ahLst/>
              <a:cxnLst/>
              <a:rect l="l" t="t" r="r" b="b"/>
              <a:pathLst>
                <a:path w="881380" h="1350645">
                  <a:moveTo>
                    <a:pt x="866700" y="0"/>
                  </a:moveTo>
                  <a:lnTo>
                    <a:pt x="426010" y="0"/>
                  </a:lnTo>
                  <a:lnTo>
                    <a:pt x="385641" y="2348"/>
                  </a:lnTo>
                  <a:lnTo>
                    <a:pt x="345269" y="10194"/>
                  </a:lnTo>
                  <a:lnTo>
                    <a:pt x="307098" y="24742"/>
                  </a:lnTo>
                  <a:lnTo>
                    <a:pt x="273330" y="47193"/>
                  </a:lnTo>
                  <a:lnTo>
                    <a:pt x="235024" y="82990"/>
                  </a:lnTo>
                  <a:lnTo>
                    <a:pt x="197994" y="121551"/>
                  </a:lnTo>
                  <a:lnTo>
                    <a:pt x="162116" y="161303"/>
                  </a:lnTo>
                  <a:lnTo>
                    <a:pt x="127267" y="200672"/>
                  </a:lnTo>
                  <a:lnTo>
                    <a:pt x="102132" y="228138"/>
                  </a:lnTo>
                  <a:lnTo>
                    <a:pt x="75604" y="259018"/>
                  </a:lnTo>
                  <a:lnTo>
                    <a:pt x="53133" y="292328"/>
                  </a:lnTo>
                  <a:lnTo>
                    <a:pt x="40171" y="327088"/>
                  </a:lnTo>
                  <a:lnTo>
                    <a:pt x="33991" y="365340"/>
                  </a:lnTo>
                  <a:lnTo>
                    <a:pt x="34788" y="390739"/>
                  </a:lnTo>
                  <a:lnTo>
                    <a:pt x="45130" y="414669"/>
                  </a:lnTo>
                  <a:lnTo>
                    <a:pt x="67590" y="448513"/>
                  </a:lnTo>
                  <a:lnTo>
                    <a:pt x="63335" y="456750"/>
                  </a:lnTo>
                  <a:lnTo>
                    <a:pt x="62937" y="470309"/>
                  </a:lnTo>
                  <a:lnTo>
                    <a:pt x="67313" y="498923"/>
                  </a:lnTo>
                  <a:lnTo>
                    <a:pt x="77382" y="552322"/>
                  </a:lnTo>
                  <a:lnTo>
                    <a:pt x="0" y="625017"/>
                  </a:lnTo>
                  <a:lnTo>
                    <a:pt x="0" y="1350640"/>
                  </a:lnTo>
                  <a:lnTo>
                    <a:pt x="383426" y="968628"/>
                  </a:lnTo>
                  <a:lnTo>
                    <a:pt x="401008" y="949653"/>
                  </a:lnTo>
                  <a:lnTo>
                    <a:pt x="420549" y="929020"/>
                  </a:lnTo>
                  <a:lnTo>
                    <a:pt x="441880" y="911764"/>
                  </a:lnTo>
                  <a:lnTo>
                    <a:pt x="464833" y="902919"/>
                  </a:lnTo>
                  <a:lnTo>
                    <a:pt x="475571" y="902262"/>
                  </a:lnTo>
                  <a:lnTo>
                    <a:pt x="634622" y="902262"/>
                  </a:lnTo>
                  <a:lnTo>
                    <a:pt x="651295" y="899210"/>
                  </a:lnTo>
                  <a:lnTo>
                    <a:pt x="700467" y="882774"/>
                  </a:lnTo>
                  <a:lnTo>
                    <a:pt x="786397" y="826528"/>
                  </a:lnTo>
                  <a:lnTo>
                    <a:pt x="781718" y="823717"/>
                  </a:lnTo>
                  <a:lnTo>
                    <a:pt x="510236" y="663968"/>
                  </a:lnTo>
                  <a:lnTo>
                    <a:pt x="520671" y="658551"/>
                  </a:lnTo>
                  <a:lnTo>
                    <a:pt x="580466" y="597033"/>
                  </a:lnTo>
                  <a:lnTo>
                    <a:pt x="614033" y="528815"/>
                  </a:lnTo>
                  <a:lnTo>
                    <a:pt x="636499" y="462594"/>
                  </a:lnTo>
                  <a:lnTo>
                    <a:pt x="639500" y="417671"/>
                  </a:lnTo>
                  <a:lnTo>
                    <a:pt x="618998" y="373481"/>
                  </a:lnTo>
                  <a:lnTo>
                    <a:pt x="570955" y="309460"/>
                  </a:lnTo>
                  <a:lnTo>
                    <a:pt x="672395" y="309460"/>
                  </a:lnTo>
                  <a:lnTo>
                    <a:pt x="724638" y="297893"/>
                  </a:lnTo>
                  <a:lnTo>
                    <a:pt x="800101" y="248742"/>
                  </a:lnTo>
                  <a:lnTo>
                    <a:pt x="854027" y="191970"/>
                  </a:lnTo>
                  <a:lnTo>
                    <a:pt x="878939" y="147135"/>
                  </a:lnTo>
                  <a:lnTo>
                    <a:pt x="881082" y="90918"/>
                  </a:lnTo>
                  <a:lnTo>
                    <a:pt x="866700" y="0"/>
                  </a:lnTo>
                  <a:close/>
                </a:path>
                <a:path w="881380" h="1350645">
                  <a:moveTo>
                    <a:pt x="634622" y="902262"/>
                  </a:moveTo>
                  <a:lnTo>
                    <a:pt x="475571" y="902262"/>
                  </a:lnTo>
                  <a:lnTo>
                    <a:pt x="486336" y="902692"/>
                  </a:lnTo>
                  <a:lnTo>
                    <a:pt x="497104" y="903781"/>
                  </a:lnTo>
                  <a:lnTo>
                    <a:pt x="507848" y="905103"/>
                  </a:lnTo>
                  <a:lnTo>
                    <a:pt x="543764" y="908201"/>
                  </a:lnTo>
                  <a:lnTo>
                    <a:pt x="579876" y="908548"/>
                  </a:lnTo>
                  <a:lnTo>
                    <a:pt x="615837" y="905700"/>
                  </a:lnTo>
                  <a:lnTo>
                    <a:pt x="634622" y="902262"/>
                  </a:lnTo>
                  <a:close/>
                </a:path>
                <a:path w="881380" h="1350645">
                  <a:moveTo>
                    <a:pt x="672395" y="309460"/>
                  </a:moveTo>
                  <a:lnTo>
                    <a:pt x="570955" y="309460"/>
                  </a:lnTo>
                  <a:lnTo>
                    <a:pt x="593539" y="313194"/>
                  </a:lnTo>
                  <a:lnTo>
                    <a:pt x="650276" y="314358"/>
                  </a:lnTo>
                  <a:lnTo>
                    <a:pt x="672395" y="309460"/>
                  </a:lnTo>
                  <a:close/>
                </a:path>
              </a:pathLst>
            </a:custGeom>
            <a:solidFill>
              <a:srgbClr val="E3E48D"/>
            </a:solidFill>
          </p:spPr>
          <p:txBody>
            <a:bodyPr wrap="square" lIns="0" tIns="0" rIns="0" bIns="0" rtlCol="0"/>
            <a:lstStyle/>
            <a:p>
              <a:endParaRPr/>
            </a:p>
          </p:txBody>
        </p:sp>
        <p:sp>
          <p:nvSpPr>
            <p:cNvPr id="15" name="object 33">
              <a:extLst>
                <a:ext uri="{FF2B5EF4-FFF2-40B4-BE49-F238E27FC236}">
                  <a16:creationId xmlns:a16="http://schemas.microsoft.com/office/drawing/2014/main" id="{98DBD46A-A567-7B0F-BD59-1E525EC0FE33}"/>
                </a:ext>
              </a:extLst>
            </p:cNvPr>
            <p:cNvSpPr/>
            <p:nvPr/>
          </p:nvSpPr>
          <p:spPr>
            <a:xfrm>
              <a:off x="510364" y="3487493"/>
              <a:ext cx="370840" cy="161925"/>
            </a:xfrm>
            <a:custGeom>
              <a:avLst/>
              <a:gdLst/>
              <a:ahLst/>
              <a:cxnLst/>
              <a:rect l="l" t="t" r="r" b="b"/>
              <a:pathLst>
                <a:path w="370840" h="161925">
                  <a:moveTo>
                    <a:pt x="0" y="0"/>
                  </a:moveTo>
                  <a:lnTo>
                    <a:pt x="0" y="10401"/>
                  </a:lnTo>
                  <a:lnTo>
                    <a:pt x="7707" y="58184"/>
                  </a:lnTo>
                  <a:lnTo>
                    <a:pt x="29170" y="99684"/>
                  </a:lnTo>
                  <a:lnTo>
                    <a:pt x="61897" y="132411"/>
                  </a:lnTo>
                  <a:lnTo>
                    <a:pt x="103397" y="153874"/>
                  </a:lnTo>
                  <a:lnTo>
                    <a:pt x="151180" y="161582"/>
                  </a:lnTo>
                  <a:lnTo>
                    <a:pt x="370306" y="161582"/>
                  </a:lnTo>
                  <a:lnTo>
                    <a:pt x="321030" y="13258"/>
                  </a:lnTo>
                  <a:lnTo>
                    <a:pt x="0" y="0"/>
                  </a:lnTo>
                  <a:close/>
                </a:path>
              </a:pathLst>
            </a:custGeom>
            <a:solidFill>
              <a:srgbClr val="3D2B56"/>
            </a:solidFill>
          </p:spPr>
          <p:txBody>
            <a:bodyPr wrap="square" lIns="0" tIns="0" rIns="0" bIns="0" rtlCol="0"/>
            <a:lstStyle/>
            <a:p>
              <a:endParaRPr/>
            </a:p>
          </p:txBody>
        </p:sp>
        <p:sp>
          <p:nvSpPr>
            <p:cNvPr id="16" name="object 34">
              <a:extLst>
                <a:ext uri="{FF2B5EF4-FFF2-40B4-BE49-F238E27FC236}">
                  <a16:creationId xmlns:a16="http://schemas.microsoft.com/office/drawing/2014/main" id="{95BF39E4-174A-AEA4-65E5-50E640F57064}"/>
                </a:ext>
              </a:extLst>
            </p:cNvPr>
            <p:cNvSpPr txBox="1"/>
            <p:nvPr/>
          </p:nvSpPr>
          <p:spPr>
            <a:xfrm>
              <a:off x="1047851" y="2554839"/>
              <a:ext cx="5748954" cy="226600"/>
            </a:xfrm>
            <a:prstGeom prst="rect">
              <a:avLst/>
            </a:prstGeom>
          </p:spPr>
          <p:txBody>
            <a:bodyPr vert="horz" wrap="square" lIns="0" tIns="12700" rIns="0" bIns="0" rtlCol="0">
              <a:spAutoFit/>
            </a:bodyPr>
            <a:lstStyle/>
            <a:p>
              <a:pPr marL="12700" marR="5080">
                <a:lnSpc>
                  <a:spcPct val="107200"/>
                </a:lnSpc>
                <a:spcBef>
                  <a:spcPts val="100"/>
                </a:spcBef>
              </a:pPr>
              <a:endParaRPr sz="14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3500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7EFDED-1956-3A2B-8467-674E1D6A811A}"/>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A61E5743-B9E6-25F9-6E3E-0BAC90BE1050}"/>
              </a:ext>
            </a:extLst>
          </p:cNvPr>
          <p:cNvSpPr>
            <a:spLocks noGrp="1"/>
          </p:cNvSpPr>
          <p:nvPr>
            <p:ph type="sldNum" sz="quarter" idx="12"/>
          </p:nvPr>
        </p:nvSpPr>
        <p:spPr/>
        <p:txBody>
          <a:bodyPr/>
          <a:lstStyle/>
          <a:p>
            <a:fld id="{E5F5F000-6F02-0D4A-AE12-53456686C9A4}" type="slidenum">
              <a:rPr lang="en-US" smtClean="0"/>
              <a:pPr/>
              <a:t>3</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0CDC2735-8DB3-A388-DBCB-3304A91ACCE9}"/>
              </a:ext>
            </a:extLst>
          </p:cNvPr>
          <p:cNvSpPr>
            <a:spLocks noGrp="1"/>
          </p:cNvSpPr>
          <p:nvPr>
            <p:ph sz="quarter" idx="18"/>
          </p:nvPr>
        </p:nvSpPr>
        <p:spPr>
          <a:xfrm>
            <a:off x="3934756" y="1587675"/>
            <a:ext cx="7169247" cy="5968650"/>
          </a:xfrm>
        </p:spPr>
        <p:txBody>
          <a:bodyPr vert="horz" lIns="91440" tIns="45720" rIns="91440" bIns="45720" rtlCol="0" anchor="t">
            <a:normAutofit/>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ndParaRPr>
          </a:p>
          <a:p>
            <a:pPr marL="0" indent="0">
              <a:defRPr/>
            </a:pPr>
            <a:endParaRPr lang="en-GB">
              <a:solidFill>
                <a:prstClr val="black"/>
              </a:solidFill>
              <a:latin typeface="Arial"/>
              <a:cs typeface="Arial"/>
            </a:endParaRPr>
          </a:p>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endParaRPr lang="en-GB">
              <a:latin typeface="Arial"/>
              <a:cs typeface="Arial"/>
            </a:endParaRPr>
          </a:p>
          <a:p>
            <a:pPr marL="285750" marR="0" lvl="0" indent="-285750" algn="l" defTabSz="257188">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a:ln>
                <a:noFill/>
              </a:ln>
              <a:solidFill>
                <a:prstClr val="black"/>
              </a:solidFill>
              <a:effectLst/>
              <a:uLnTx/>
              <a:uFillTx/>
            </a:endParaRPr>
          </a:p>
          <a:p>
            <a:pPr marL="285750" indent="-285750">
              <a:buFont typeface="Arial" panose="020B0604020202020204" pitchFamily="34" charset="0"/>
              <a:buChar char="•"/>
              <a:defRPr/>
            </a:pPr>
            <a:endParaRPr lang="en-GB">
              <a:solidFill>
                <a:prstClr val="black"/>
              </a:solidFill>
              <a:latin typeface="Arial"/>
              <a:ea typeface="Times New Roman" panose="02020603050405020304" pitchFamily="18" charset="0"/>
              <a:cs typeface="Arial"/>
            </a:endParaRPr>
          </a:p>
          <a:p>
            <a:pPr marL="0" indent="0">
              <a:defRPr/>
            </a:pPr>
            <a:endParaRPr lang="en-GB">
              <a:ea typeface="Times New Roman" panose="02020603050405020304" pitchFamily="18"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r>
              <a:rPr lang="en-GB">
                <a:effectLst/>
                <a:latin typeface="Arial"/>
                <a:ea typeface="Times New Roman" panose="02020603050405020304" pitchFamily="18" charset="0"/>
                <a:cs typeface="Arial"/>
              </a:rPr>
              <a:t> </a:t>
            </a:r>
          </a:p>
          <a:p>
            <a:pPr marL="0" indent="0">
              <a:defRPr/>
            </a:pPr>
            <a:endParaRPr lang="en-GB">
              <a:effectLst/>
              <a:latin typeface="Arial"/>
              <a:ea typeface="Times New Roman" panose="02020603050405020304" pitchFamily="18" charset="0"/>
              <a:cs typeface="Aria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ea typeface="Times New Roman" panose="02020603050405020304" pitchFamily="18" charset="0"/>
            </a:endParaRPr>
          </a:p>
          <a:p>
            <a:pPr marL="0" marR="0" lvl="0" indent="0" algn="l" defTabSz="257188" rtl="0" eaLnBrk="1" fontAlgn="auto" latinLnBrk="0" hangingPunct="1">
              <a:lnSpc>
                <a:spcPct val="100000"/>
              </a:lnSpc>
              <a:spcBef>
                <a:spcPct val="20000"/>
              </a:spcBef>
              <a:spcAft>
                <a:spcPts val="0"/>
              </a:spcAft>
              <a:buClrTx/>
              <a:buSzTx/>
              <a:tabLst/>
              <a:defRPr/>
            </a:pPr>
            <a:endParaRPr lang="en-GB">
              <a:highlight>
                <a:srgbClr val="FFFF00"/>
              </a:highlight>
              <a:ea typeface="Times New Roman" panose="02020603050405020304" pitchFamily="18" charset="0"/>
            </a:endParaRPr>
          </a:p>
          <a:p>
            <a:pPr marL="285750" indent="-285750">
              <a:buFont typeface="Arial" panose="020B0604020202020204" pitchFamily="34" charset="0"/>
              <a:buChar char="•"/>
              <a:defRPr/>
            </a:pPr>
            <a:endParaRPr lang="en-GB">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a:effectLst/>
              <a:latin typeface="Arial"/>
              <a:ea typeface="Times New Roman" panose="02020603050405020304" pitchFamily="18" charset="0"/>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val 8">
            <a:extLst>
              <a:ext uri="{FF2B5EF4-FFF2-40B4-BE49-F238E27FC236}">
                <a16:creationId xmlns:a16="http://schemas.microsoft.com/office/drawing/2014/main" id="{19668541-748B-98C7-578C-0322D195AF21}"/>
              </a:ext>
            </a:extLst>
          </p:cNvPr>
          <p:cNvSpPr/>
          <p:nvPr/>
        </p:nvSpPr>
        <p:spPr>
          <a:xfrm>
            <a:off x="831566" y="2771790"/>
            <a:ext cx="2361444" cy="2288853"/>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Organisation &amp; Management </a:t>
            </a:r>
          </a:p>
        </p:txBody>
      </p:sp>
      <p:sp>
        <p:nvSpPr>
          <p:cNvPr id="4" name="Content Placeholder 4">
            <a:extLst>
              <a:ext uri="{FF2B5EF4-FFF2-40B4-BE49-F238E27FC236}">
                <a16:creationId xmlns:a16="http://schemas.microsoft.com/office/drawing/2014/main" id="{447EA152-4E3D-6975-F26E-356D25C676FB}"/>
              </a:ext>
            </a:extLst>
          </p:cNvPr>
          <p:cNvSpPr txBox="1">
            <a:spLocks/>
          </p:cNvSpPr>
          <p:nvPr/>
        </p:nvSpPr>
        <p:spPr>
          <a:xfrm>
            <a:off x="3920048" y="467510"/>
            <a:ext cx="7183955" cy="7347561"/>
          </a:xfrm>
          <a:prstGeom prst="rect">
            <a:avLst/>
          </a:prstGeom>
        </p:spPr>
        <p:txBody>
          <a:bodyPr vert="horz" lIns="91440" tIns="45720" rIns="91440" bIns="45720" rtlCol="0" anchor="t">
            <a:noAutofit/>
          </a:bodyPr>
          <a:lstStyle>
            <a:lvl1pPr marL="192891" indent="-192891" algn="l" defTabSz="257188" rtl="0" eaLnBrk="1" latinLnBrk="0" hangingPunct="1">
              <a:spcBef>
                <a:spcPct val="20000"/>
              </a:spcBef>
              <a:buFontTx/>
              <a:buNone/>
              <a:defRPr sz="1600" kern="1200">
                <a:solidFill>
                  <a:schemeClr val="tx1"/>
                </a:solidFill>
                <a:latin typeface="Arial" panose="020B0604020202020204" pitchFamily="34" charset="0"/>
                <a:ea typeface="+mn-ea"/>
                <a:cs typeface="Arial" panose="020B0604020202020204" pitchFamily="34" charset="0"/>
              </a:defRPr>
            </a:lvl1pPr>
            <a:lvl2pPr marL="417931" indent="-160743" algn="l" defTabSz="257188"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2pPr>
            <a:lvl3pPr marL="642970" indent="-128595" algn="l" defTabSz="257188" rtl="0" eaLnBrk="1" latinLnBrk="0" hangingPunct="1">
              <a:spcBef>
                <a:spcPct val="20000"/>
              </a:spcBef>
              <a:buFont typeface="Arial"/>
              <a:buChar char="•"/>
              <a:defRPr sz="1350" kern="1200">
                <a:solidFill>
                  <a:schemeClr val="tx1"/>
                </a:solidFill>
                <a:latin typeface="Arial" panose="020B0604020202020204" pitchFamily="34" charset="0"/>
                <a:ea typeface="+mn-ea"/>
                <a:cs typeface="Arial" panose="020B0604020202020204" pitchFamily="34" charset="0"/>
              </a:defRPr>
            </a:lvl3pPr>
            <a:lvl4pPr marL="900158" indent="-128595" algn="l" defTabSz="257188"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4pPr>
            <a:lvl5pPr marL="1157346" indent="-128595" algn="l" defTabSz="257188" rtl="0" eaLnBrk="1" latinLnBrk="0" hangingPunct="1">
              <a:spcBef>
                <a:spcPct val="20000"/>
              </a:spcBef>
              <a:buFont typeface="Arial" panose="020B0604020202020204" pitchFamily="34" charset="0"/>
              <a:buChar char="•"/>
              <a:defRPr sz="1125" kern="1200">
                <a:solidFill>
                  <a:schemeClr val="tx1"/>
                </a:solidFill>
                <a:latin typeface="Arial" panose="020B0604020202020204" pitchFamily="34" charset="0"/>
                <a:ea typeface="+mn-ea"/>
                <a:cs typeface="Arial" panose="020B0604020202020204" pitchFamily="34" charset="0"/>
              </a:defRPr>
            </a:lvl5pPr>
            <a:lvl6pPr marL="1414534" indent="-128595" algn="l" defTabSz="257188" rtl="0" eaLnBrk="1" latinLnBrk="0" hangingPunct="1">
              <a:spcBef>
                <a:spcPct val="20000"/>
              </a:spcBef>
              <a:buFont typeface="Arial"/>
              <a:buChar char="•"/>
              <a:defRPr sz="1125" kern="1200">
                <a:solidFill>
                  <a:schemeClr val="tx1"/>
                </a:solidFill>
                <a:latin typeface="+mn-lt"/>
                <a:ea typeface="+mn-ea"/>
                <a:cs typeface="+mn-cs"/>
              </a:defRPr>
            </a:lvl6pPr>
            <a:lvl7pPr marL="1671721" indent="-128595" algn="l" defTabSz="257188" rtl="0" eaLnBrk="1" latinLnBrk="0" hangingPunct="1">
              <a:spcBef>
                <a:spcPct val="20000"/>
              </a:spcBef>
              <a:buFont typeface="Arial"/>
              <a:buChar char="•"/>
              <a:defRPr sz="1125" kern="1200">
                <a:solidFill>
                  <a:schemeClr val="tx1"/>
                </a:solidFill>
                <a:latin typeface="+mn-lt"/>
                <a:ea typeface="+mn-ea"/>
                <a:cs typeface="+mn-cs"/>
              </a:defRPr>
            </a:lvl7pPr>
            <a:lvl8pPr marL="1928910" indent="-128595" algn="l" defTabSz="257188" rtl="0" eaLnBrk="1" latinLnBrk="0" hangingPunct="1">
              <a:spcBef>
                <a:spcPct val="20000"/>
              </a:spcBef>
              <a:buFont typeface="Arial"/>
              <a:buChar char="•"/>
              <a:defRPr sz="1125" kern="1200">
                <a:solidFill>
                  <a:schemeClr val="tx1"/>
                </a:solidFill>
                <a:latin typeface="+mn-lt"/>
                <a:ea typeface="+mn-ea"/>
                <a:cs typeface="+mn-cs"/>
              </a:defRPr>
            </a:lvl8pPr>
            <a:lvl9pPr marL="2186099" indent="-128595" algn="l" defTabSz="257188" rtl="0" eaLnBrk="1" latinLnBrk="0" hangingPunct="1">
              <a:spcBef>
                <a:spcPct val="20000"/>
              </a:spcBef>
              <a:buFont typeface="Arial"/>
              <a:buChar char="•"/>
              <a:defRPr sz="1125" kern="1200">
                <a:solidFill>
                  <a:schemeClr val="tx1"/>
                </a:solidFill>
                <a:latin typeface="+mn-lt"/>
                <a:ea typeface="+mn-ea"/>
                <a:cs typeface="+mn-cs"/>
              </a:defRPr>
            </a:lvl9pPr>
          </a:lstStyle>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The Authority has a 2025-26 Food Enforcement Service Plan in place that was approved by the Director of Place Services in August 2025. </a:t>
            </a:r>
            <a:endParaRPr lang="en-GB" sz="1400" dirty="0">
              <a:solidFill>
                <a:prstClr val="black"/>
              </a:solidFill>
            </a:endParaRP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solidFill>
                  <a:prstClr val="black"/>
                </a:solidFill>
                <a:latin typeface="Arial"/>
                <a:cs typeface="Arial"/>
              </a:rPr>
              <a:t>The Plan outlines how food safety will be monitored and controlled within Falkirk. The Authority’s approach to interventions out-of-hours is included in the Plan.</a:t>
            </a:r>
            <a:endParaRPr lang="en-GB" sz="1400" dirty="0">
              <a:solidFill>
                <a:prstClr val="black"/>
              </a:solidFill>
            </a:endParaRPr>
          </a:p>
          <a:p>
            <a:pPr marL="285750" indent="-285750">
              <a:buFont typeface="Arial" panose="020B0604020202020204" pitchFamily="34" charset="0"/>
              <a:buChar char="•"/>
              <a:defRPr/>
            </a:pPr>
            <a:endParaRPr lang="en-GB" sz="1400" dirty="0"/>
          </a:p>
          <a:p>
            <a:pPr marL="285750" indent="-285750">
              <a:buFont typeface="Arial" panose="020B0604020202020204" pitchFamily="34" charset="0"/>
              <a:buChar char="•"/>
              <a:defRPr/>
            </a:pPr>
            <a:r>
              <a:rPr lang="en-GB" sz="1400" dirty="0">
                <a:solidFill>
                  <a:prstClr val="black"/>
                </a:solidFill>
                <a:latin typeface="Arial"/>
                <a:cs typeface="Arial"/>
              </a:rPr>
              <a:t>The Authority has 1342 registered food premises and 6 Approved Establishments (AE) in total. </a:t>
            </a:r>
            <a:endParaRPr lang="en-GB" sz="1400" dirty="0">
              <a:solidFill>
                <a:prstClr val="black"/>
              </a:solidFill>
            </a:endParaRPr>
          </a:p>
          <a:p>
            <a:pPr marL="285750" indent="-285750">
              <a:buFont typeface="Arial" panose="020B0604020202020204" pitchFamily="34" charset="0"/>
              <a:buChar char="•"/>
              <a:defRPr/>
            </a:pPr>
            <a:endParaRPr lang="en-GB" sz="1400" dirty="0"/>
          </a:p>
          <a:p>
            <a:pPr marL="285750" indent="-285750">
              <a:buFont typeface="Arial" panose="020B0604020202020204" pitchFamily="34" charset="0"/>
              <a:buChar char="•"/>
              <a:defRPr/>
            </a:pPr>
            <a:r>
              <a:rPr lang="en-GB" sz="1400" dirty="0">
                <a:solidFill>
                  <a:prstClr val="black"/>
                </a:solidFill>
                <a:latin typeface="Arial"/>
                <a:cs typeface="Arial"/>
              </a:rPr>
              <a:t>On FHIS – there are 1201 premises on the platform and 98% have a Pass.</a:t>
            </a:r>
            <a:endParaRPr lang="en-GB" sz="1400" dirty="0">
              <a:solidFill>
                <a:prstClr val="black"/>
              </a:solidFill>
            </a:endParaRPr>
          </a:p>
          <a:p>
            <a:pPr marL="285750" indent="-285750">
              <a:buFont typeface="Arial" panose="020B0604020202020204" pitchFamily="34" charset="0"/>
              <a:buChar char="•"/>
              <a:defRPr/>
            </a:pPr>
            <a:endParaRPr lang="en-GB" sz="1400" dirty="0"/>
          </a:p>
          <a:p>
            <a:pPr marL="285750" indent="-285750">
              <a:buFont typeface="Arial" panose="020B0604020202020204" pitchFamily="34" charset="0"/>
              <a:buChar char="•"/>
              <a:defRPr/>
            </a:pPr>
            <a:r>
              <a:rPr lang="en-GB" sz="1400" dirty="0">
                <a:solidFill>
                  <a:prstClr val="black"/>
                </a:solidFill>
                <a:latin typeface="Arial"/>
                <a:cs typeface="Arial"/>
              </a:rPr>
              <a:t>On SND, there are 88 premises showing as unrated, equating to 6.3% of the premises cohort. 202 premises are rated Group 3 Band A under FLRS (14.5% of the cohort). </a:t>
            </a:r>
            <a:endParaRPr lang="en-GB" sz="1400" dirty="0">
              <a:solidFill>
                <a:prstClr val="black"/>
              </a:solidFill>
            </a:endParaRPr>
          </a:p>
          <a:p>
            <a:pPr marL="285750" indent="-285750">
              <a:buFont typeface="Arial" panose="020B0604020202020204" pitchFamily="34" charset="0"/>
              <a:buChar char="•"/>
              <a:defRPr/>
            </a:pPr>
            <a:endParaRPr lang="en-GB" sz="1400" dirty="0">
              <a:solidFill>
                <a:prstClr val="black"/>
              </a:solidFill>
            </a:endParaRPr>
          </a:p>
          <a:p>
            <a:pPr marL="285750" indent="-285750">
              <a:buFont typeface="Arial" panose="020B0604020202020204" pitchFamily="34" charset="0"/>
              <a:buChar char="•"/>
              <a:defRPr/>
            </a:pPr>
            <a:r>
              <a:rPr lang="en-GB" sz="1400" dirty="0">
                <a:latin typeface="Arial"/>
                <a:cs typeface="Arial"/>
              </a:rPr>
              <a:t>92% of the 785 inspections programmed in 2024-25 were achieved within 28 days of their due date, slightly down from 94% in 2023-24 but still meeting Performance Indicator target levels during a time of considerable additional workload caused by the new Border Control Post (</a:t>
            </a:r>
            <a:r>
              <a:rPr lang="en-GB" sz="1400" dirty="0" err="1">
                <a:latin typeface="Arial"/>
                <a:cs typeface="Arial"/>
              </a:rPr>
              <a:t>BCP</a:t>
            </a:r>
            <a:r>
              <a:rPr lang="en-GB" sz="1400" dirty="0">
                <a:latin typeface="Arial"/>
                <a:cs typeface="Arial"/>
              </a:rPr>
              <a:t>) at Grangemouth from 1</a:t>
            </a:r>
            <a:r>
              <a:rPr lang="en-GB" sz="1400" baseline="30000" dirty="0">
                <a:latin typeface="Arial"/>
                <a:cs typeface="Arial"/>
              </a:rPr>
              <a:t>st</a:t>
            </a:r>
            <a:r>
              <a:rPr lang="en-GB" sz="1400" dirty="0">
                <a:latin typeface="Arial"/>
                <a:cs typeface="Arial"/>
              </a:rPr>
              <a:t> April 2024 (134 Common Health Entry Documents (CHEDs) processed in 2024-25).  651 premises were programmed to be inspected in 2025-26. Performance has dropped to 74% so far in 2025-26 due to staff shortages and an increase in imports at the </a:t>
            </a:r>
            <a:r>
              <a:rPr lang="en-GB" sz="1400" dirty="0" err="1">
                <a:latin typeface="Arial"/>
                <a:cs typeface="Arial"/>
              </a:rPr>
              <a:t>BCP</a:t>
            </a:r>
            <a:r>
              <a:rPr lang="en-GB" sz="1400" dirty="0">
                <a:latin typeface="Arial"/>
                <a:cs typeface="Arial"/>
              </a:rPr>
              <a:t> (252 CHEDs in the first 3 quarters of 2025-26). </a:t>
            </a:r>
            <a:endParaRPr lang="en-GB" sz="1400" dirty="0"/>
          </a:p>
          <a:p>
            <a:pPr marL="0" indent="0">
              <a:defRPr/>
            </a:pPr>
            <a:endParaRPr lang="en-GB" sz="1400" dirty="0"/>
          </a:p>
          <a:p>
            <a:pPr marL="285750" indent="-285750">
              <a:buFont typeface="Arial" panose="020B0604020202020204" pitchFamily="34" charset="0"/>
              <a:buChar char="•"/>
              <a:defRPr/>
            </a:pPr>
            <a:r>
              <a:rPr lang="en-GB" sz="1400" dirty="0">
                <a:solidFill>
                  <a:prstClr val="black"/>
                </a:solidFill>
                <a:latin typeface="Arial"/>
                <a:cs typeface="Arial"/>
              </a:rPr>
              <a:t>It is estimated there will be approximately 170 new businesses during 2025/26 based on previous years’ figures. 182 food businesses closed in 2024-25, so turnover is a significant factor. A process exists to ensure that all new food businesses are inspected within three months of their date of registration.</a:t>
            </a:r>
            <a:endParaRPr lang="en-GB" sz="1400" dirty="0">
              <a:solidFill>
                <a:prstClr val="black"/>
              </a:solidFill>
            </a:endParaRPr>
          </a:p>
          <a:p>
            <a:pPr marL="0" indent="0">
              <a:defRPr/>
            </a:pPr>
            <a:endParaRPr lang="en-GB" dirty="0"/>
          </a:p>
          <a:p>
            <a:pPr marL="192405" indent="-192405"/>
            <a:endParaRPr lang="en-GB" dirty="0"/>
          </a:p>
        </p:txBody>
      </p:sp>
    </p:spTree>
    <p:extLst>
      <p:ext uri="{BB962C8B-B14F-4D97-AF65-F5344CB8AC3E}">
        <p14:creationId xmlns:p14="http://schemas.microsoft.com/office/powerpoint/2010/main" val="43213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FB637F-B574-5B22-6F52-DB0BCD004705}"/>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6B12FEE7-03C5-43CC-CAB4-8783560C3E27}"/>
              </a:ext>
            </a:extLst>
          </p:cNvPr>
          <p:cNvSpPr>
            <a:spLocks noGrp="1"/>
          </p:cNvSpPr>
          <p:nvPr>
            <p:ph type="sldNum" sz="quarter" idx="12"/>
          </p:nvPr>
        </p:nvSpPr>
        <p:spPr/>
        <p:txBody>
          <a:bodyPr/>
          <a:lstStyle/>
          <a:p>
            <a:fld id="{E5F5F000-6F02-0D4A-AE12-53456686C9A4}" type="slidenum">
              <a:rPr lang="en-US" smtClean="0"/>
              <a:pPr/>
              <a:t>4</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B566BEF-BD47-50EF-9FD7-F38D4EFE224E}"/>
              </a:ext>
            </a:extLst>
          </p:cNvPr>
          <p:cNvSpPr>
            <a:spLocks noGrp="1"/>
          </p:cNvSpPr>
          <p:nvPr>
            <p:ph sz="quarter" idx="18"/>
          </p:nvPr>
        </p:nvSpPr>
        <p:spPr>
          <a:xfrm>
            <a:off x="3974108" y="1531540"/>
            <a:ext cx="7171200" cy="5968800"/>
          </a:xfrm>
        </p:spPr>
        <p:txBody>
          <a:bodyPr vert="horz" lIns="91440" tIns="45720" rIns="91440" bIns="45720" rtlCol="0" anchor="t">
            <a:normAutofit lnSpcReduction="1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defRPr/>
            </a:pPr>
            <a:r>
              <a:rPr lang="en-GB" dirty="0">
                <a:solidFill>
                  <a:prstClr val="black"/>
                </a:solidFill>
                <a:latin typeface="Arial"/>
                <a:cs typeface="Arial"/>
              </a:rPr>
              <a:t>The Authority provided an Enforcement Policy that was last reviewed in 2017 and has been identified to need review.</a:t>
            </a:r>
            <a:endParaRPr lang="en-GB" sz="1600" b="0" i="0" u="none" strike="noStrike" kern="1200" cap="none" spc="0" normalizeH="0" baseline="0" noProof="0" dirty="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The Authority has Standing Orders and a Scheme of Delegation to officers last updated in June 2025.</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Copies of Officer authorisations were submitted all dated 2024 or 2025.</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Officer Procedural Notes were submitted for a range of enforcement notices.</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An Employee Code of Conduct was provided that sets out standards of behaviour expected of staff including the requirement to declare any extramural employment or any other potential conflicts of interest.</a:t>
            </a:r>
            <a:endParaRPr lang="en-GB" dirty="0">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285750">
              <a:buFont typeface="Arial" panose="020B0604020202020204" pitchFamily="34" charset="0"/>
              <a:buChar char="•"/>
              <a:defRPr/>
            </a:pPr>
            <a:r>
              <a:rPr lang="en-GB" dirty="0">
                <a:solidFill>
                  <a:prstClr val="black"/>
                </a:solidFill>
                <a:latin typeface="Arial"/>
                <a:cs typeface="Arial"/>
              </a:rPr>
              <a:t>An Internal monitoring procedure outlines how the Authority ensures quality, consistency and effectiveness of food law work undertaken by officers</a:t>
            </a:r>
            <a:r>
              <a:rPr kumimoji="0" lang="en-GB" sz="1600" b="0" i="0" u="none" strike="noStrike" kern="1200" cap="none" spc="0" normalizeH="0" baseline="0" noProof="0" dirty="0">
                <a:ln>
                  <a:noFill/>
                </a:ln>
                <a:solidFill>
                  <a:prstClr val="black"/>
                </a:solidFill>
                <a:effectLst/>
                <a:uLnTx/>
                <a:uFillTx/>
                <a:latin typeface="Arial"/>
                <a:cs typeface="Arial"/>
              </a:rPr>
              <a:t>.</a:t>
            </a:r>
            <a:r>
              <a:rPr lang="en-GB" dirty="0">
                <a:solidFill>
                  <a:prstClr val="black"/>
                </a:solidFill>
                <a:latin typeface="Arial"/>
                <a:cs typeface="Arial"/>
              </a:rPr>
              <a:t> </a:t>
            </a: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Documented Procedures can be accessed by officers in a Food and Safety folder on a shared drive.</a:t>
            </a:r>
            <a:endParaRPr lang="en-GB" sz="1600" b="0" i="0" u="none" strike="noStrike" kern="1200" cap="none" spc="0" normalizeH="0" baseline="0" noProof="0" dirty="0">
              <a:ln>
                <a:noFill/>
              </a:ln>
              <a:solidFill>
                <a:prstClr val="black"/>
              </a:solidFill>
              <a:effectLst/>
              <a:uLnTx/>
              <a:uFillTx/>
              <a:latin typeface="Arial"/>
              <a:cs typeface="Arial"/>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192405" indent="-192405"/>
            <a:endParaRPr lang="en-GB" dirty="0"/>
          </a:p>
        </p:txBody>
      </p:sp>
      <p:sp>
        <p:nvSpPr>
          <p:cNvPr id="10" name="Oval 9">
            <a:extLst>
              <a:ext uri="{FF2B5EF4-FFF2-40B4-BE49-F238E27FC236}">
                <a16:creationId xmlns:a16="http://schemas.microsoft.com/office/drawing/2014/main" id="{7798772E-8E38-9A2D-DB3C-81DB09DDCC45}"/>
              </a:ext>
            </a:extLst>
          </p:cNvPr>
          <p:cNvSpPr/>
          <p:nvPr/>
        </p:nvSpPr>
        <p:spPr>
          <a:xfrm>
            <a:off x="861308" y="2933485"/>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Policies &amp; Procedures </a:t>
            </a:r>
          </a:p>
        </p:txBody>
      </p:sp>
    </p:spTree>
    <p:extLst>
      <p:ext uri="{BB962C8B-B14F-4D97-AF65-F5344CB8AC3E}">
        <p14:creationId xmlns:p14="http://schemas.microsoft.com/office/powerpoint/2010/main" val="111526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11B615-E200-3F31-E171-5FE5910227AE}"/>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fld id="{E5F5F000-6F02-0D4A-AE12-53456686C9A4}" type="slidenum">
              <a:rPr lang="en-US" smtClean="0"/>
              <a:pPr/>
              <a:t>5</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Autofit/>
          </a:bodyPr>
          <a:lstStyle/>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r>
              <a:rPr lang="en-GB" sz="1400">
                <a:solidFill>
                  <a:prstClr val="black"/>
                </a:solidFill>
                <a:latin typeface="Arial"/>
                <a:cs typeface="Arial"/>
              </a:rPr>
              <a:t>Programmed inspection caseload is allocated quarterly.</a:t>
            </a:r>
            <a:endParaRPr lang="en-GB" sz="1400">
              <a:solidFill>
                <a:prstClr val="black"/>
              </a:solidFill>
            </a:endParaRPr>
          </a:p>
          <a:p>
            <a:pPr marL="0" indent="0">
              <a:defRPr/>
            </a:pPr>
            <a:endParaRPr lang="en-GB" sz="1400">
              <a:solidFill>
                <a:prstClr val="black"/>
              </a:solidFill>
            </a:endParaRPr>
          </a:p>
          <a:p>
            <a:pPr marL="285750" indent="-285750">
              <a:buFont typeface="Arial" panose="020B0604020202020204" pitchFamily="34" charset="0"/>
              <a:buChar char="•"/>
              <a:defRPr/>
            </a:pPr>
            <a:r>
              <a:rPr lang="en-GB" sz="1400">
                <a:latin typeface="Arial"/>
                <a:cs typeface="Arial"/>
              </a:rPr>
              <a:t>Food Law inspections and OCV cycles are all programmed using the FED.</a:t>
            </a:r>
            <a:endParaRPr lang="en-GB" sz="1400">
              <a:solidFill>
                <a:prstClr val="black"/>
              </a:solidFill>
            </a:endParaRPr>
          </a:p>
          <a:p>
            <a:pPr marL="0" indent="0">
              <a:defRPr/>
            </a:pPr>
            <a:endParaRPr lang="en-GB" sz="1400">
              <a:solidFill>
                <a:prstClr val="black"/>
              </a:solidFill>
            </a:endParaRPr>
          </a:p>
          <a:p>
            <a:pPr marL="285750" indent="-285750">
              <a:buFont typeface="Arial" panose="020B0604020202020204" pitchFamily="34" charset="0"/>
              <a:buChar char="•"/>
              <a:defRPr/>
            </a:pPr>
            <a:r>
              <a:rPr lang="en-GB" sz="1400">
                <a:solidFill>
                  <a:prstClr val="black"/>
                </a:solidFill>
                <a:latin typeface="Arial"/>
                <a:cs typeface="Arial"/>
              </a:rPr>
              <a:t>The database spreadsheet provided showed that 3613 interventions had been carried out since 1 November 2022, including 2152 planned inspections and 710 revisits. The data held on SND for the same period indicates a total of 3356 interventions, including 2847 inspections and audits and 413 revisits, surveillance and other visits and no values not recognised. There is reasonable correlation between the data in the FED and in SND, with some scope for improvement.</a:t>
            </a:r>
          </a:p>
          <a:p>
            <a:pPr marL="285750" indent="-285750">
              <a:buFont typeface="Arial" panose="020B0604020202020204" pitchFamily="34" charset="0"/>
              <a:buChar char="•"/>
              <a:defRPr/>
            </a:pPr>
            <a:endParaRPr lang="en-GB" sz="1400">
              <a:solidFill>
                <a:prstClr val="black"/>
              </a:solidFill>
              <a:latin typeface="Arial"/>
              <a:cs typeface="Arial"/>
            </a:endParaRPr>
          </a:p>
          <a:p>
            <a:pPr marL="285750" indent="-285750">
              <a:buFont typeface="Arial" panose="020B0604020202020204" pitchFamily="34" charset="0"/>
              <a:buChar char="•"/>
              <a:defRPr/>
            </a:pPr>
            <a:r>
              <a:rPr lang="en-GB" sz="1400">
                <a:solidFill>
                  <a:prstClr val="black"/>
                </a:solidFill>
                <a:latin typeface="Arial"/>
                <a:cs typeface="Arial"/>
              </a:rPr>
              <a:t>Notice wording was clear and easy to understand, listed legislation contravened and works required to comply. Appropriate timescales were given and right of appeal to the relevant court was included. Where written application was received for an extended time-period to a HIN, if agreed by Manager/Senior the original notice was withdrawn and a new one served with an extended timescale.</a:t>
            </a:r>
          </a:p>
          <a:p>
            <a:pPr marL="285750" indent="-285750">
              <a:buFont typeface="Arial" panose="020B0604020202020204" pitchFamily="34" charset="0"/>
              <a:buChar char="•"/>
              <a:defRPr/>
            </a:pPr>
            <a:endParaRPr lang="en-GB" sz="1400">
              <a:solidFill>
                <a:prstClr val="black"/>
              </a:solidFill>
            </a:endParaRPr>
          </a:p>
          <a:p>
            <a:pPr marL="285750" indent="-285750">
              <a:buFont typeface="Arial" panose="020B0604020202020204" pitchFamily="34" charset="0"/>
              <a:buChar char="•"/>
              <a:defRPr/>
            </a:pPr>
            <a:r>
              <a:rPr lang="en-GB" sz="1400">
                <a:solidFill>
                  <a:prstClr val="black"/>
                </a:solidFill>
                <a:latin typeface="Arial"/>
                <a:cs typeface="Arial"/>
              </a:rPr>
              <a:t>Notices are served as soon as practicable after interventions. Revisits to check compliance are scheduled to be done as soon as possible after the expiry of the notice using electronic calendar appointments. FBOs are advised in writing when HINs are complied with.</a:t>
            </a:r>
            <a:endParaRPr lang="en-GB">
              <a:solidFill>
                <a:prstClr val="black"/>
              </a:solidFill>
            </a:endParaRPr>
          </a:p>
          <a:p>
            <a:pPr marL="285750" indent="-285750">
              <a:buFont typeface="Arial" panose="020B0604020202020204" pitchFamily="34" charset="0"/>
              <a:buChar char="•"/>
              <a:defRPr/>
            </a:pPr>
            <a:endParaRPr lang="en-GB">
              <a:solidFill>
                <a:prstClr val="black"/>
              </a:solidFill>
            </a:endParaRPr>
          </a:p>
          <a:p>
            <a:pPr marL="285750" indent="-285750">
              <a:buFont typeface="Arial" panose="020B0604020202020204" pitchFamily="34" charset="0"/>
              <a:buChar char="•"/>
              <a:defRPr/>
            </a:pPr>
            <a:endParaRPr lang="en-GB">
              <a:solidFill>
                <a:prstClr val="black"/>
              </a:solidFill>
              <a:latin typeface="Arial"/>
              <a:cs typeface="Arial"/>
            </a:endParaRPr>
          </a:p>
          <a:p>
            <a:pPr marL="0" indent="0">
              <a:defRPr/>
            </a:pPr>
            <a:endParaRPr lang="en-GB">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a:solidFill>
                <a:prstClr val="black"/>
              </a:solidFill>
            </a:endParaRPr>
          </a:p>
          <a:p>
            <a:pPr marL="0" marR="0" lvl="0" indent="0" algn="l" defTabSz="257188" rtl="0" eaLnBrk="1" fontAlgn="auto" latinLnBrk="0" hangingPunct="1">
              <a:lnSpc>
                <a:spcPct val="100000"/>
              </a:lnSpc>
              <a:spcBef>
                <a:spcPct val="20000"/>
              </a:spcBef>
              <a:spcAft>
                <a:spcPts val="0"/>
              </a:spcAft>
              <a:buClrTx/>
              <a:buSzTx/>
              <a:tabLst/>
              <a:defRPr/>
            </a:pPr>
            <a:endParaRPr lang="en-GB" sz="1600" b="0" i="0" u="none" strike="noStrike" kern="1200" cap="none" spc="0" normalizeH="0" baseline="0" noProof="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sz="1600" b="0" i="0" u="none" strike="noStrike" kern="1200" cap="none" spc="0" normalizeH="0" baseline="0" noProof="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a:ln>
                <a:noFill/>
              </a:ln>
              <a:solidFill>
                <a:prstClr val="black"/>
              </a:solidFill>
              <a:effectLst/>
              <a:uLnTx/>
              <a:uFillTx/>
            </a:endParaRPr>
          </a:p>
          <a:p>
            <a:pPr marL="0" marR="0" lvl="0" indent="0" algn="l" defTabSz="257188" rtl="0" eaLnBrk="1" fontAlgn="auto" latinLnBrk="0" hangingPunct="1">
              <a:lnSpc>
                <a:spcPct val="100000"/>
              </a:lnSpc>
              <a:spcBef>
                <a:spcPct val="20000"/>
              </a:spcBef>
              <a:spcAft>
                <a:spcPts val="0"/>
              </a:spcAft>
              <a:buClrTx/>
              <a:buSzTx/>
              <a:tabLst/>
              <a:defRPr/>
            </a:pPr>
            <a:endParaRPr lang="en-GB" b="0" i="0" u="none" strike="noStrike" kern="1200" cap="none" spc="0" normalizeH="0" baseline="0" noProof="0">
              <a:ln>
                <a:noFill/>
              </a:ln>
              <a:solidFill>
                <a:prstClr val="black"/>
              </a:solidFill>
              <a:effectLst/>
              <a:uLnTx/>
              <a:uFillTx/>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a:ln>
                <a:noFill/>
              </a:ln>
              <a:solidFill>
                <a:prstClr val="black"/>
              </a:solidFill>
              <a:effectLst/>
              <a:uLnTx/>
              <a:uFillTx/>
              <a:ea typeface="Times New Roman" panose="02020603050405020304" pitchFamily="18" charset="0"/>
            </a:endParaRPr>
          </a:p>
          <a:p>
            <a:pPr marL="0" indent="0"/>
            <a:endParaRPr lang="en-GB"/>
          </a:p>
          <a:p>
            <a:pPr marL="0" indent="0"/>
            <a:endParaRPr lang="en-GB"/>
          </a:p>
          <a:p>
            <a:pPr marL="192405" indent="-192405"/>
            <a:endParaRPr lang="en-GB"/>
          </a:p>
        </p:txBody>
      </p:sp>
      <p:sp>
        <p:nvSpPr>
          <p:cNvPr id="9" name="Oval 8">
            <a:extLst>
              <a:ext uri="{FF2B5EF4-FFF2-40B4-BE49-F238E27FC236}">
                <a16:creationId xmlns:a16="http://schemas.microsoft.com/office/drawing/2014/main" id="{BF079FF3-4A5E-1B56-C234-8DB371977DDA}"/>
              </a:ext>
            </a:extLst>
          </p:cNvPr>
          <p:cNvSpPr/>
          <p:nvPr/>
        </p:nvSpPr>
        <p:spPr>
          <a:xfrm>
            <a:off x="844274" y="311118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Interventions</a:t>
            </a:r>
            <a:r>
              <a:rPr lang="en-GB" sz="160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07542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11B615-E200-3F31-E171-5FE5910227AE}"/>
              </a:ext>
            </a:extLst>
          </p:cNvPr>
          <p:cNvSpPr>
            <a:spLocks noGrp="1"/>
          </p:cNvSpPr>
          <p:nvPr>
            <p:ph type="ftr" sz="quarter" idx="11"/>
          </p:nvPr>
        </p:nvSpPr>
        <p:spPr/>
        <p:txBody>
          <a:bodyPr/>
          <a:lstStyle/>
          <a:p>
            <a:pPr marL="0" marR="0" lvl="0" indent="0" algn="l" defTabSz="5120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3" name="Slide Number Placeholder 2">
            <a:extLst>
              <a:ext uri="{FF2B5EF4-FFF2-40B4-BE49-F238E27FC236}">
                <a16:creationId xmlns:a16="http://schemas.microsoft.com/office/drawing/2014/main" id="{8DD8B64E-8E4A-8FEB-B777-DED4083087DD}"/>
              </a:ext>
            </a:extLst>
          </p:cNvPr>
          <p:cNvSpPr>
            <a:spLocks noGrp="1"/>
          </p:cNvSpPr>
          <p:nvPr>
            <p:ph type="sldNum" sz="quarter" idx="12"/>
          </p:nvPr>
        </p:nvSpPr>
        <p:spPr/>
        <p:txBody>
          <a:bodyPr/>
          <a:lstStyle/>
          <a:p>
            <a:pPr marL="0" marR="0" lvl="0" indent="0" algn="ctr" defTabSz="512064" rtl="0" eaLnBrk="1" fontAlgn="auto" latinLnBrk="0" hangingPunct="1">
              <a:lnSpc>
                <a:spcPct val="100000"/>
              </a:lnSpc>
              <a:spcBef>
                <a:spcPts val="0"/>
              </a:spcBef>
              <a:spcAft>
                <a:spcPts val="0"/>
              </a:spcAft>
              <a:buClrTx/>
              <a:buSzTx/>
              <a:buFontTx/>
              <a:buNone/>
              <a:tabLst/>
              <a:defRPr/>
            </a:pPr>
            <a:fld id="{E5F5F000-6F02-0D4A-AE12-53456686C9A4}"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ctr" defTabSz="51206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23078374-0657-FA73-203D-6797AC8D9F66}"/>
              </a:ext>
            </a:extLst>
          </p:cNvPr>
          <p:cNvSpPr>
            <a:spLocks noGrp="1"/>
          </p:cNvSpPr>
          <p:nvPr>
            <p:ph sz="quarter" idx="18"/>
          </p:nvPr>
        </p:nvSpPr>
        <p:spPr>
          <a:xfrm>
            <a:off x="4047892" y="1460324"/>
            <a:ext cx="7171200" cy="5968800"/>
          </a:xfrm>
        </p:spPr>
        <p:txBody>
          <a:bodyPr vert="horz" lIns="91440" tIns="45720" rIns="91440" bIns="45720" rtlCol="0" anchor="t">
            <a:normAutofit/>
          </a:bodyPr>
          <a:lstStyle/>
          <a:p>
            <a:pPr marL="0" indent="0"/>
            <a:endParaRPr lang="en-GB" dirty="0"/>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solidFill>
                  <a:prstClr val="black"/>
                </a:solidFill>
                <a:latin typeface="Arial"/>
                <a:cs typeface="Arial"/>
              </a:rPr>
              <a:t>Analysis of the database spreadsheet provided revealed that 59% were programmed inspections indicating a strong baseline programme plus substantial responsive work. Follow-up intensity was concentrated in hot food take-aways consistent with repeat non-compliance management. Five establishments were all visited at least 14 times since November 2022 and in one case 25 visits were made.</a:t>
            </a:r>
            <a:endParaRPr lang="en-GB" dirty="0">
              <a:solidFill>
                <a:prstClr val="black"/>
              </a:solidFill>
              <a:highlight>
                <a:srgbClr val="FFFF00"/>
              </a:highlight>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dirty="0">
              <a:solidFill>
                <a:prstClr val="black"/>
              </a:solidFill>
            </a:endParaRPr>
          </a:p>
          <a:p>
            <a:pPr marL="285750" indent="-285750">
              <a:buFont typeface="Arial" panose="020B0604020202020204" pitchFamily="34" charset="0"/>
              <a:buChar char="•"/>
              <a:defRPr/>
            </a:pPr>
            <a:r>
              <a:rPr lang="en-GB" dirty="0">
                <a:solidFill>
                  <a:prstClr val="black"/>
                </a:solidFill>
                <a:latin typeface="Arial"/>
                <a:cs typeface="Arial"/>
              </a:rPr>
              <a:t>Based on the verification checks conducted by the audit team, the service of Notices was timely, proportionate and effective.</a:t>
            </a:r>
          </a:p>
          <a:p>
            <a:pPr marL="285750" indent="-285750">
              <a:buFont typeface="Arial" panose="020B0604020202020204" pitchFamily="34" charset="0"/>
              <a:buChar char="•"/>
              <a:defRPr/>
            </a:pPr>
            <a:endParaRPr lang="en-GB" dirty="0">
              <a:solidFill>
                <a:prstClr val="black"/>
              </a:solidFill>
              <a:latin typeface="Arial"/>
              <a:cs typeface="Arial"/>
            </a:endParaRPr>
          </a:p>
          <a:p>
            <a:pPr marL="285750" indent="-285750">
              <a:buFont typeface="Arial" panose="020B0604020202020204" pitchFamily="34" charset="0"/>
              <a:buChar char="•"/>
              <a:defRPr/>
            </a:pPr>
            <a:r>
              <a:rPr lang="en-GB" dirty="0">
                <a:latin typeface="Arial"/>
                <a:cs typeface="Arial"/>
              </a:rPr>
              <a:t>Appropriate action is taken where internal monitoring reveals issues, for example reminders to officers to use the most current Notice templates, and storage of signed copies of notices and all corresponding paperwork, such as proof of service. Where data errors are noted, changes are made to the FED.  This recently included a small number of erroneous enforcement actions, namely prosecutions and HINs.</a:t>
            </a:r>
          </a:p>
          <a:p>
            <a:pPr marL="0" indent="0">
              <a:defRPr/>
            </a:pPr>
            <a:endParaRPr lang="en-GB" dirty="0">
              <a:solidFill>
                <a:prstClr val="black"/>
              </a:solidFill>
              <a:highlight>
                <a:srgbClr val="FFFF00"/>
              </a:highlight>
            </a:endParaRPr>
          </a:p>
          <a:p>
            <a:pPr marL="0" marR="0" lvl="0" indent="0" algn="l" defTabSz="257188" rtl="0" eaLnBrk="1" fontAlgn="auto" latinLnBrk="0" hangingPunct="1">
              <a:lnSpc>
                <a:spcPct val="100000"/>
              </a:lnSpc>
              <a:spcBef>
                <a:spcPct val="20000"/>
              </a:spcBef>
              <a:spcAft>
                <a:spcPts val="0"/>
              </a:spcAft>
              <a:buClrTx/>
              <a:buSzTx/>
              <a:tabLst/>
              <a:defRPr/>
            </a:pPr>
            <a:endParaRPr lang="en-GB" dirty="0">
              <a:solidFill>
                <a:prstClr val="black"/>
              </a:solidFill>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GB"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p>
          <a:p>
            <a:pPr marL="0" marR="0" lvl="0" indent="0" algn="l" defTabSz="257188" rtl="0" eaLnBrk="1" fontAlgn="auto" latinLnBrk="0" hangingPunct="1">
              <a:lnSpc>
                <a:spcPct val="100000"/>
              </a:lnSpc>
              <a:spcBef>
                <a:spcPct val="20000"/>
              </a:spcBef>
              <a:spcAft>
                <a:spcPts val="0"/>
              </a:spcAft>
              <a:buClrTx/>
              <a:buSzTx/>
              <a:buFontTx/>
              <a:buNone/>
              <a:tabLst/>
              <a:defRPr/>
            </a:pPr>
            <a:endParaRPr lang="en-GB" b="0" i="0" u="none" strike="noStrike" kern="1200" cap="none" spc="0" normalizeH="0" baseline="0" noProof="0" dirty="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192405" marR="0" lvl="0" indent="-192405" algn="l" defTabSz="257188" rtl="0" eaLnBrk="1" fontAlgn="auto" latinLnBrk="0" hangingPunct="1">
              <a:lnSpc>
                <a:spcPct val="100000"/>
              </a:lnSpc>
              <a:spcBef>
                <a:spcPct val="20000"/>
              </a:spcBef>
              <a:spcAft>
                <a:spcPts val="0"/>
              </a:spcAft>
              <a:buClrTx/>
              <a:buSzTx/>
              <a:buFontTx/>
              <a:buNone/>
              <a:tabLst/>
              <a:defRPr/>
            </a:pPr>
            <a:endParaRPr lang="en-GB" sz="1400" b="0" i="0" u="none" strike="noStrike" kern="1200" cap="none" spc="0" normalizeH="0" baseline="0" noProof="0" dirty="0">
              <a:ln>
                <a:noFill/>
              </a:ln>
              <a:solidFill>
                <a:prstClr val="black"/>
              </a:solidFill>
              <a:effectLst/>
              <a:uLnTx/>
              <a:uFillTx/>
            </a:endParaRPr>
          </a:p>
          <a:p>
            <a:pPr marL="192405" indent="-192405"/>
            <a:endParaRPr lang="en-GB" sz="1400" dirty="0"/>
          </a:p>
          <a:p>
            <a:pPr marL="0" indent="0"/>
            <a:endParaRPr lang="en-GB" dirty="0"/>
          </a:p>
        </p:txBody>
      </p:sp>
      <p:sp>
        <p:nvSpPr>
          <p:cNvPr id="9" name="Oval 8">
            <a:extLst>
              <a:ext uri="{FF2B5EF4-FFF2-40B4-BE49-F238E27FC236}">
                <a16:creationId xmlns:a16="http://schemas.microsoft.com/office/drawing/2014/main" id="{BF079FF3-4A5E-1B56-C234-8DB371977DDA}"/>
              </a:ext>
            </a:extLst>
          </p:cNvPr>
          <p:cNvSpPr/>
          <p:nvPr/>
        </p:nvSpPr>
        <p:spPr>
          <a:xfrm>
            <a:off x="944287" y="3111189"/>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512064" rtl="0" eaLnBrk="1" fontAlgn="auto" latinLnBrk="0" hangingPunct="1">
              <a:lnSpc>
                <a:spcPct val="100000"/>
              </a:lnSpc>
              <a:spcBef>
                <a:spcPts val="0"/>
              </a:spcBef>
              <a:spcAft>
                <a:spcPts val="0"/>
              </a:spcAft>
              <a:buClrTx/>
              <a:buSzTx/>
              <a:buFontTx/>
              <a:buNone/>
              <a:tabLst/>
              <a:defRPr/>
            </a:pPr>
            <a:r>
              <a:rPr lang="en-GB" sz="1600">
                <a:solidFill>
                  <a:prstClr val="white"/>
                </a:solidFill>
                <a:latin typeface="Arial" panose="020B0604020202020204" pitchFamily="34" charset="0"/>
                <a:cs typeface="Arial" panose="020B0604020202020204" pitchFamily="34" charset="0"/>
              </a:rPr>
              <a:t>Enforcement Arrangements</a:t>
            </a:r>
            <a:r>
              <a:rPr kumimoji="0" lang="en-GB"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614615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AB2BA76-0FE4-F0A8-880A-5636054CA252}"/>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216BDA55-F670-7F8F-EFC4-F53ED1FAF902}"/>
              </a:ext>
            </a:extLst>
          </p:cNvPr>
          <p:cNvSpPr>
            <a:spLocks noGrp="1"/>
          </p:cNvSpPr>
          <p:nvPr>
            <p:ph type="sldNum" sz="quarter" idx="12"/>
          </p:nvPr>
        </p:nvSpPr>
        <p:spPr/>
        <p:txBody>
          <a:bodyPr/>
          <a:lstStyle/>
          <a:p>
            <a:fld id="{E5F5F000-6F02-0D4A-AE12-53456686C9A4}" type="slidenum">
              <a:rPr lang="en-US" smtClean="0"/>
              <a:pPr/>
              <a:t>7</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57293783-6862-F171-C718-FA9770C1DC8B}"/>
              </a:ext>
            </a:extLst>
          </p:cNvPr>
          <p:cNvSpPr>
            <a:spLocks noGrp="1"/>
          </p:cNvSpPr>
          <p:nvPr>
            <p:ph sz="quarter" idx="18"/>
          </p:nvPr>
        </p:nvSpPr>
        <p:spPr>
          <a:xfrm>
            <a:off x="3691054" y="1666094"/>
            <a:ext cx="7171200" cy="5968800"/>
          </a:xfrm>
        </p:spPr>
        <p:txBody>
          <a:bodyPr vert="horz" lIns="91440" tIns="45720" rIns="91440" bIns="45720" rtlCol="0" anchor="t">
            <a:normAutofit fontScale="92500" lnSpcReduction="2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indent="-114300">
              <a:defRPr/>
            </a:pPr>
            <a:r>
              <a:rPr lang="en-GB" dirty="0">
                <a:solidFill>
                  <a:prstClr val="black"/>
                </a:solidFill>
                <a:latin typeface="Arial"/>
                <a:cs typeface="Arial"/>
              </a:rPr>
              <a:t>	</a:t>
            </a:r>
            <a:r>
              <a:rPr kumimoji="0" lang="en-GB" sz="1500" b="0" i="0" u="none" strike="noStrike" kern="1200" cap="none" spc="0" normalizeH="0" baseline="0" noProof="0" dirty="0">
                <a:ln>
                  <a:noFill/>
                </a:ln>
                <a:solidFill>
                  <a:prstClr val="black"/>
                </a:solidFill>
                <a:effectLst/>
                <a:uLnTx/>
                <a:uFillTx/>
                <a:latin typeface="Arial"/>
                <a:cs typeface="Arial"/>
              </a:rPr>
              <a:t>The Authority provided evidence that </a:t>
            </a:r>
            <a:r>
              <a:rPr lang="en-GB" sz="1500" dirty="0">
                <a:solidFill>
                  <a:prstClr val="black"/>
                </a:solidFill>
                <a:latin typeface="Arial"/>
                <a:cs typeface="Arial"/>
              </a:rPr>
              <a:t>48</a:t>
            </a:r>
            <a:r>
              <a:rPr lang="en-GB" sz="1500" dirty="0">
                <a:solidFill>
                  <a:schemeClr val="accent2"/>
                </a:solidFill>
                <a:latin typeface="Arial"/>
                <a:cs typeface="Arial"/>
              </a:rPr>
              <a:t> </a:t>
            </a:r>
            <a:r>
              <a:rPr kumimoji="0" lang="en-GB" sz="1500" b="0" i="0" u="none" strike="noStrike" kern="1200" cap="none" spc="0" normalizeH="0" baseline="0" noProof="0" dirty="0">
                <a:ln>
                  <a:noFill/>
                </a:ln>
                <a:solidFill>
                  <a:prstClr val="black"/>
                </a:solidFill>
                <a:effectLst/>
                <a:uLnTx/>
                <a:uFillTx/>
                <a:latin typeface="Arial"/>
                <a:cs typeface="Arial"/>
              </a:rPr>
              <a:t>enforcement actions had been</a:t>
            </a:r>
            <a:r>
              <a:rPr lang="en-GB" sz="1500" dirty="0">
                <a:solidFill>
                  <a:prstClr val="black"/>
                </a:solidFill>
                <a:latin typeface="Arial"/>
                <a:cs typeface="Arial"/>
              </a:rPr>
              <a:t> </a:t>
            </a:r>
            <a:r>
              <a:rPr kumimoji="0" lang="en-GB" sz="1500" b="0" i="0" u="none" strike="noStrike" kern="1200" cap="none" spc="0" normalizeH="0" baseline="0" noProof="0" dirty="0">
                <a:ln>
                  <a:noFill/>
                </a:ln>
                <a:solidFill>
                  <a:prstClr val="black"/>
                </a:solidFill>
                <a:effectLst/>
                <a:uLnTx/>
                <a:uFillTx/>
                <a:latin typeface="Arial"/>
                <a:cs typeface="Arial"/>
              </a:rPr>
              <a:t>taken since </a:t>
            </a:r>
            <a:r>
              <a:rPr lang="en-GB" sz="1500" dirty="0">
                <a:solidFill>
                  <a:prstClr val="black"/>
                </a:solidFill>
                <a:latin typeface="Arial"/>
                <a:cs typeface="Arial"/>
              </a:rPr>
              <a:t>1 November</a:t>
            </a:r>
            <a:r>
              <a:rPr kumimoji="0" lang="en-GB" sz="1500" b="0" i="0" u="none" strike="noStrike" kern="1200" cap="none" spc="0" normalizeH="0" baseline="0" noProof="0" dirty="0">
                <a:ln>
                  <a:noFill/>
                </a:ln>
                <a:solidFill>
                  <a:prstClr val="black"/>
                </a:solidFill>
                <a:effectLst/>
                <a:uLnTx/>
                <a:uFillTx/>
                <a:latin typeface="Arial"/>
                <a:cs typeface="Arial"/>
              </a:rPr>
              <a:t> 2022</a:t>
            </a:r>
            <a:r>
              <a:rPr lang="en-GB" sz="1500" dirty="0">
                <a:solidFill>
                  <a:prstClr val="black"/>
                </a:solidFill>
                <a:latin typeface="Arial"/>
                <a:cs typeface="Arial"/>
              </a:rPr>
              <a:t>.</a:t>
            </a:r>
            <a:endParaRPr lang="en-GB" sz="1500" b="0" i="0" u="none" strike="noStrike" kern="1200" cap="none" spc="0" normalizeH="0" baseline="0" noProof="0" dirty="0">
              <a:ln>
                <a:noFill/>
              </a:ln>
              <a:solidFill>
                <a:prstClr val="black"/>
              </a:solidFill>
              <a:effectLst/>
              <a:highlight>
                <a:srgbClr val="FFFF00"/>
              </a:highlight>
              <a:uLnTx/>
              <a:uFillTx/>
              <a:latin typeface="Arial"/>
              <a:cs typeface="Arial"/>
            </a:endParaRPr>
          </a:p>
          <a:p>
            <a:pPr marL="228600" indent="-57150">
              <a:defRPr/>
            </a:pPr>
            <a:endParaRPr lang="en-GB" sz="1500" dirty="0">
              <a:solidFill>
                <a:prstClr val="black"/>
              </a:solidFill>
              <a:latin typeface="Arial"/>
              <a:cs typeface="Arial"/>
            </a:endParaRPr>
          </a:p>
          <a:p>
            <a:pPr marL="285750" indent="0">
              <a:defRPr/>
            </a:pPr>
            <a:r>
              <a:rPr lang="en-GB" sz="1500" dirty="0">
                <a:solidFill>
                  <a:prstClr val="black"/>
                </a:solidFill>
                <a:latin typeface="Arial"/>
                <a:cs typeface="Arial"/>
              </a:rPr>
              <a:t>On SND for the same period, there were 29 enforcement actions, some of which had been entered erroneously, which had been removed from the FED.</a:t>
            </a:r>
          </a:p>
          <a:p>
            <a:pPr marL="0" indent="0"/>
            <a:endParaRPr lang="en-GB" dirty="0">
              <a:solidFill>
                <a:prstClr val="black"/>
              </a:solidFill>
            </a:endParaRPr>
          </a:p>
          <a:p>
            <a:pPr marL="0" indent="0"/>
            <a:endParaRPr lang="en-GB" dirty="0">
              <a:solidFill>
                <a:prstClr val="black"/>
              </a:solidFill>
            </a:endParaRPr>
          </a:p>
          <a:p>
            <a:pPr marL="192405" indent="-192405"/>
            <a:endParaRPr lang="en-GB" dirty="0"/>
          </a:p>
          <a:p>
            <a:pPr marL="192405" indent="-192405"/>
            <a:endParaRPr lang="en-GB" dirty="0"/>
          </a:p>
          <a:p>
            <a:pPr marL="192405" indent="-192405"/>
            <a:endParaRPr lang="en-GB" dirty="0">
              <a:highlight>
                <a:srgbClr val="FFFF00"/>
              </a:highlight>
            </a:endParaRPr>
          </a:p>
          <a:p>
            <a:pPr marL="192405" indent="-192405"/>
            <a:endParaRPr lang="en-GB" dirty="0"/>
          </a:p>
          <a:p>
            <a:pPr marL="192405" indent="-192405"/>
            <a:endParaRPr lang="en-GB" dirty="0"/>
          </a:p>
          <a:p>
            <a:pPr marL="192405" indent="-192405"/>
            <a:endParaRPr lang="en-GB" dirty="0"/>
          </a:p>
          <a:p>
            <a:pPr marL="192405" indent="-192405"/>
            <a:endParaRPr lang="en-GB" dirty="0"/>
          </a:p>
          <a:p>
            <a:pPr marL="192405" indent="-192405"/>
            <a:endParaRPr lang="en-GB" dirty="0">
              <a:latin typeface="Arial"/>
              <a:cs typeface="Arial"/>
            </a:endParaRPr>
          </a:p>
          <a:p>
            <a:pPr marL="192405" indent="-192405"/>
            <a:endParaRPr lang="en-GB" dirty="0">
              <a:latin typeface="Arial"/>
              <a:cs typeface="Arial"/>
            </a:endParaRPr>
          </a:p>
          <a:p>
            <a:pPr marL="192405" indent="-192405"/>
            <a:r>
              <a:rPr lang="en-GB" dirty="0">
                <a:latin typeface="Arial"/>
                <a:cs typeface="Arial"/>
              </a:rPr>
              <a:t>	</a:t>
            </a:r>
          </a:p>
          <a:p>
            <a:pPr marL="192405" indent="-192405"/>
            <a:endParaRPr lang="en-GB" dirty="0">
              <a:latin typeface="Arial"/>
              <a:cs typeface="Arial"/>
            </a:endParaRPr>
          </a:p>
          <a:p>
            <a:pPr marL="192405" indent="-192405"/>
            <a:endParaRPr lang="en-GB" dirty="0">
              <a:latin typeface="Arial"/>
              <a:cs typeface="Arial"/>
            </a:endParaRPr>
          </a:p>
          <a:p>
            <a:pPr marL="192405" indent="-20955"/>
            <a:r>
              <a:rPr lang="en-GB" dirty="0">
                <a:latin typeface="Arial"/>
                <a:cs typeface="Arial"/>
              </a:rPr>
              <a:t> </a:t>
            </a:r>
            <a:endParaRPr lang="en-GB" dirty="0">
              <a:solidFill>
                <a:srgbClr val="C0504D"/>
              </a:solidFill>
            </a:endParaRPr>
          </a:p>
          <a:p>
            <a:pPr marL="192405" indent="-20955"/>
            <a:endParaRPr lang="en-GB" dirty="0">
              <a:latin typeface="Arial"/>
              <a:cs typeface="Arial"/>
            </a:endParaRPr>
          </a:p>
          <a:p>
            <a:pPr marL="192405" indent="-20955"/>
            <a:r>
              <a:rPr lang="en-GB" dirty="0">
                <a:latin typeface="Arial"/>
                <a:cs typeface="Arial"/>
              </a:rPr>
              <a:t>Enforcement activity taken since 1 November 2022 on SND does not accurately correlate with the data held on the Authority’s Food Enforcement Database. The Lead Food Officer is taking appropriate action to resolve known bug issues and errors and verify the accuracy of the data captured in SND.   </a:t>
            </a:r>
            <a:endParaRPr lang="en-GB" dirty="0">
              <a:solidFill>
                <a:schemeClr val="accent2"/>
              </a:solidFill>
            </a:endParaRPr>
          </a:p>
        </p:txBody>
      </p:sp>
      <p:sp>
        <p:nvSpPr>
          <p:cNvPr id="10" name="Oval 9">
            <a:extLst>
              <a:ext uri="{FF2B5EF4-FFF2-40B4-BE49-F238E27FC236}">
                <a16:creationId xmlns:a16="http://schemas.microsoft.com/office/drawing/2014/main" id="{C7FD0C9F-BBF1-A8EA-1CBE-24F0BC1871C6}"/>
              </a:ext>
            </a:extLst>
          </p:cNvPr>
          <p:cNvSpPr/>
          <p:nvPr/>
        </p:nvSpPr>
        <p:spPr>
          <a:xfrm>
            <a:off x="562618" y="2866577"/>
            <a:ext cx="2361444" cy="2289600"/>
          </a:xfrm>
          <a:prstGeom prst="ellipse">
            <a:avLst/>
          </a:prstGeom>
          <a:solidFill>
            <a:srgbClr val="3F2A5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Enforcement Actions </a:t>
            </a:r>
          </a:p>
        </p:txBody>
      </p:sp>
      <p:graphicFrame>
        <p:nvGraphicFramePr>
          <p:cNvPr id="6" name="Table 5">
            <a:extLst>
              <a:ext uri="{FF2B5EF4-FFF2-40B4-BE49-F238E27FC236}">
                <a16:creationId xmlns:a16="http://schemas.microsoft.com/office/drawing/2014/main" id="{C0ADC893-6C80-2E9E-3875-4EBE05F874A9}"/>
              </a:ext>
            </a:extLst>
          </p:cNvPr>
          <p:cNvGraphicFramePr>
            <a:graphicFrameLocks noGrp="1"/>
          </p:cNvGraphicFramePr>
          <p:nvPr>
            <p:extLst>
              <p:ext uri="{D42A27DB-BD31-4B8C-83A1-F6EECF244321}">
                <p14:modId xmlns:p14="http://schemas.microsoft.com/office/powerpoint/2010/main" val="563644819"/>
              </p:ext>
            </p:extLst>
          </p:nvPr>
        </p:nvGraphicFramePr>
        <p:xfrm>
          <a:off x="4011175" y="3267710"/>
          <a:ext cx="6695618" cy="3108723"/>
        </p:xfrm>
        <a:graphic>
          <a:graphicData uri="http://schemas.openxmlformats.org/drawingml/2006/table">
            <a:tbl>
              <a:tblPr bandRow="1">
                <a:tableStyleId>{5C22544A-7EE6-4342-B048-85BDC9FD1C3A}</a:tableStyleId>
              </a:tblPr>
              <a:tblGrid>
                <a:gridCol w="2319156">
                  <a:extLst>
                    <a:ext uri="{9D8B030D-6E8A-4147-A177-3AD203B41FA5}">
                      <a16:colId xmlns:a16="http://schemas.microsoft.com/office/drawing/2014/main" val="2089681600"/>
                    </a:ext>
                  </a:extLst>
                </a:gridCol>
                <a:gridCol w="430165">
                  <a:extLst>
                    <a:ext uri="{9D8B030D-6E8A-4147-A177-3AD203B41FA5}">
                      <a16:colId xmlns:a16="http://schemas.microsoft.com/office/drawing/2014/main" val="741507095"/>
                    </a:ext>
                  </a:extLst>
                </a:gridCol>
                <a:gridCol w="430165">
                  <a:extLst>
                    <a:ext uri="{9D8B030D-6E8A-4147-A177-3AD203B41FA5}">
                      <a16:colId xmlns:a16="http://schemas.microsoft.com/office/drawing/2014/main" val="1960206051"/>
                    </a:ext>
                  </a:extLst>
                </a:gridCol>
                <a:gridCol w="448868">
                  <a:extLst>
                    <a:ext uri="{9D8B030D-6E8A-4147-A177-3AD203B41FA5}">
                      <a16:colId xmlns:a16="http://schemas.microsoft.com/office/drawing/2014/main" val="150713683"/>
                    </a:ext>
                  </a:extLst>
                </a:gridCol>
                <a:gridCol w="448868">
                  <a:extLst>
                    <a:ext uri="{9D8B030D-6E8A-4147-A177-3AD203B41FA5}">
                      <a16:colId xmlns:a16="http://schemas.microsoft.com/office/drawing/2014/main" val="76259369"/>
                    </a:ext>
                  </a:extLst>
                </a:gridCol>
                <a:gridCol w="430165">
                  <a:extLst>
                    <a:ext uri="{9D8B030D-6E8A-4147-A177-3AD203B41FA5}">
                      <a16:colId xmlns:a16="http://schemas.microsoft.com/office/drawing/2014/main" val="3658373572"/>
                    </a:ext>
                  </a:extLst>
                </a:gridCol>
                <a:gridCol w="430165">
                  <a:extLst>
                    <a:ext uri="{9D8B030D-6E8A-4147-A177-3AD203B41FA5}">
                      <a16:colId xmlns:a16="http://schemas.microsoft.com/office/drawing/2014/main" val="3541844280"/>
                    </a:ext>
                  </a:extLst>
                </a:gridCol>
                <a:gridCol w="448868">
                  <a:extLst>
                    <a:ext uri="{9D8B030D-6E8A-4147-A177-3AD203B41FA5}">
                      <a16:colId xmlns:a16="http://schemas.microsoft.com/office/drawing/2014/main" val="706016780"/>
                    </a:ext>
                  </a:extLst>
                </a:gridCol>
                <a:gridCol w="448868">
                  <a:extLst>
                    <a:ext uri="{9D8B030D-6E8A-4147-A177-3AD203B41FA5}">
                      <a16:colId xmlns:a16="http://schemas.microsoft.com/office/drawing/2014/main" val="2413472132"/>
                    </a:ext>
                  </a:extLst>
                </a:gridCol>
                <a:gridCol w="430165">
                  <a:extLst>
                    <a:ext uri="{9D8B030D-6E8A-4147-A177-3AD203B41FA5}">
                      <a16:colId xmlns:a16="http://schemas.microsoft.com/office/drawing/2014/main" val="745601984"/>
                    </a:ext>
                  </a:extLst>
                </a:gridCol>
                <a:gridCol w="430165">
                  <a:extLst>
                    <a:ext uri="{9D8B030D-6E8A-4147-A177-3AD203B41FA5}">
                      <a16:colId xmlns:a16="http://schemas.microsoft.com/office/drawing/2014/main" val="1552817449"/>
                    </a:ext>
                  </a:extLst>
                </a:gridCol>
              </a:tblGrid>
              <a:tr h="408522">
                <a:tc>
                  <a:txBody>
                    <a:bodyPr/>
                    <a:lstStyle/>
                    <a:p>
                      <a:pPr algn="l" rtl="0" fontAlgn="base">
                        <a:lnSpc>
                          <a:spcPts val="1361"/>
                        </a:lnSpc>
                        <a:buNone/>
                      </a:pPr>
                      <a:r>
                        <a:rPr lang="en-GB" sz="1100" b="0" i="0">
                          <a:solidFill>
                            <a:srgbClr val="000000"/>
                          </a:solidFill>
                          <a:effectLst/>
                          <a:latin typeface="Arial"/>
                        </a:rPr>
                        <a:t>Enforcement Action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gridSpan="2">
                  <a:txBody>
                    <a:bodyPr/>
                    <a:lstStyle/>
                    <a:p>
                      <a:pPr algn="ctr" rtl="0" fontAlgn="base">
                        <a:lnSpc>
                          <a:spcPts val="1361"/>
                        </a:lnSpc>
                        <a:buNone/>
                      </a:pPr>
                      <a:r>
                        <a:rPr lang="en-GB" sz="1100" b="0" i="0">
                          <a:solidFill>
                            <a:srgbClr val="000000"/>
                          </a:solidFill>
                          <a:effectLst/>
                          <a:latin typeface="Arial"/>
                        </a:rPr>
                        <a:t>2022-23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1361"/>
                        </a:lnSpc>
                        <a:buNone/>
                      </a:pPr>
                      <a:r>
                        <a:rPr lang="en-GB" sz="1100" b="0" i="0">
                          <a:solidFill>
                            <a:srgbClr val="000000"/>
                          </a:solidFill>
                          <a:effectLst/>
                          <a:latin typeface="Arial"/>
                        </a:rPr>
                        <a:t>2023-24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1361"/>
                        </a:lnSpc>
                        <a:buNone/>
                      </a:pPr>
                      <a:r>
                        <a:rPr lang="en-GB" sz="1100" b="0" i="0">
                          <a:solidFill>
                            <a:srgbClr val="000000"/>
                          </a:solidFill>
                          <a:effectLst/>
                          <a:latin typeface="Arial"/>
                        </a:rPr>
                        <a:t>2024-25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1361"/>
                        </a:lnSpc>
                        <a:buNone/>
                      </a:pPr>
                      <a:r>
                        <a:rPr lang="en-GB" sz="1100" b="0" i="0">
                          <a:solidFill>
                            <a:srgbClr val="000000"/>
                          </a:solidFill>
                          <a:effectLst/>
                          <a:latin typeface="Arial"/>
                        </a:rPr>
                        <a:t>2025-26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tc gridSpan="2">
                  <a:txBody>
                    <a:bodyPr/>
                    <a:lstStyle/>
                    <a:p>
                      <a:pPr algn="ctr" rtl="0" fontAlgn="base">
                        <a:lnSpc>
                          <a:spcPts val="1361"/>
                        </a:lnSpc>
                        <a:buNone/>
                      </a:pPr>
                      <a:r>
                        <a:rPr lang="en-GB" sz="1100" b="0" i="0">
                          <a:solidFill>
                            <a:srgbClr val="000000"/>
                          </a:solidFill>
                          <a:effectLst/>
                          <a:latin typeface="Arial"/>
                        </a:rPr>
                        <a:t>Total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hMerge="1">
                  <a:txBody>
                    <a:bodyPr/>
                    <a:lstStyle/>
                    <a:p>
                      <a:endParaRPr lang="en-GB"/>
                    </a:p>
                  </a:txBody>
                  <a:tcPr/>
                </a:tc>
                <a:extLst>
                  <a:ext uri="{0D108BD9-81ED-4DB2-BD59-A6C34878D82A}">
                    <a16:rowId xmlns:a16="http://schemas.microsoft.com/office/drawing/2014/main" val="3702552991"/>
                  </a:ext>
                </a:extLst>
              </a:tr>
              <a:tr h="479517">
                <a:tc>
                  <a:txBody>
                    <a:bodyPr/>
                    <a:lstStyle/>
                    <a:p>
                      <a:pPr algn="l" rtl="0" fontAlgn="base">
                        <a:lnSpc>
                          <a:spcPts val="79"/>
                        </a:lnSpc>
                        <a:buNone/>
                      </a:pPr>
                      <a:endParaRPr lang="en-GB" sz="1100" b="0" i="0">
                        <a:solidFill>
                          <a:srgbClr val="000000"/>
                        </a:solidFill>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361"/>
                        </a:lnSpc>
                        <a:buNone/>
                      </a:pPr>
                      <a:r>
                        <a:rPr lang="en-GB" sz="1100" b="0" i="0">
                          <a:solidFill>
                            <a:srgbClr val="000000"/>
                          </a:solidFill>
                          <a:effectLst/>
                          <a:latin typeface="Arial"/>
                        </a:rPr>
                        <a:t>LA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SND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LA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SND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LA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SND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LA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SND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LA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SND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7838109"/>
                  </a:ext>
                </a:extLst>
              </a:tr>
              <a:tr h="408522">
                <a:tc>
                  <a:txBody>
                    <a:bodyPr/>
                    <a:lstStyle/>
                    <a:p>
                      <a:pPr algn="l" rtl="0" fontAlgn="base">
                        <a:lnSpc>
                          <a:spcPts val="1361"/>
                        </a:lnSpc>
                        <a:buNone/>
                      </a:pPr>
                      <a:r>
                        <a:rPr lang="en-GB" sz="1100" b="0" i="0">
                          <a:solidFill>
                            <a:srgbClr val="000000"/>
                          </a:solidFill>
                          <a:effectLst/>
                          <a:latin typeface="Arial"/>
                        </a:rPr>
                        <a:t>HIN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361"/>
                        </a:lnSpc>
                        <a:buNone/>
                      </a:pPr>
                      <a:r>
                        <a:rPr lang="en-GB" sz="1100" b="0" i="0">
                          <a:solidFill>
                            <a:srgbClr val="000000"/>
                          </a:solidFill>
                          <a:effectLst/>
                          <a:latin typeface="Arial"/>
                        </a:rPr>
                        <a:t>1  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4  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5  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2  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4  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2  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5  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15  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8  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97077019"/>
                  </a:ext>
                </a:extLst>
              </a:tr>
              <a:tr h="408522">
                <a:tc>
                  <a:txBody>
                    <a:bodyPr/>
                    <a:lstStyle/>
                    <a:p>
                      <a:pPr algn="l" rtl="0" fontAlgn="base">
                        <a:lnSpc>
                          <a:spcPts val="1361"/>
                        </a:lnSpc>
                        <a:buNone/>
                      </a:pPr>
                      <a:r>
                        <a:rPr lang="en-GB" sz="1100" b="0" i="0">
                          <a:solidFill>
                            <a:srgbClr val="000000"/>
                          </a:solidFill>
                          <a:effectLst/>
                          <a:latin typeface="Arial"/>
                        </a:rPr>
                        <a:t>Voluntary Closure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361"/>
                        </a:lnSpc>
                        <a:buNone/>
                      </a:pPr>
                      <a:r>
                        <a:rPr lang="en-GB" sz="1100" b="0" i="0">
                          <a:solidFill>
                            <a:srgbClr val="000000"/>
                          </a:solidFill>
                          <a:effectLst/>
                          <a:latin typeface="Arial"/>
                        </a:rPr>
                        <a:t>5 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3  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10 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6  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2 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3 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3  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20  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12  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1978719"/>
                  </a:ext>
                </a:extLst>
              </a:tr>
              <a:tr h="408522">
                <a:tc>
                  <a:txBody>
                    <a:bodyPr/>
                    <a:lstStyle/>
                    <a:p>
                      <a:pPr algn="l" rtl="0" fontAlgn="base">
                        <a:lnSpc>
                          <a:spcPts val="1361"/>
                        </a:lnSpc>
                        <a:buNone/>
                      </a:pPr>
                      <a:r>
                        <a:rPr lang="en-GB" sz="1100" b="0" i="0">
                          <a:solidFill>
                            <a:srgbClr val="000000"/>
                          </a:solidFill>
                          <a:effectLst/>
                          <a:latin typeface="Arial"/>
                        </a:rPr>
                        <a:t>RAN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361"/>
                        </a:lnSpc>
                        <a:buNone/>
                      </a:pPr>
                      <a:r>
                        <a:rPr lang="en-GB" sz="1100" b="0" i="0">
                          <a:solidFill>
                            <a:srgbClr val="000000"/>
                          </a:solidFill>
                          <a:effectLst/>
                          <a:latin typeface="Arial"/>
                        </a:rPr>
                        <a:t>4  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4  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4  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2  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3  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2  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13  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6  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888431"/>
                  </a:ext>
                </a:extLst>
              </a:tr>
              <a:tr h="293298">
                <a:tc>
                  <a:txBody>
                    <a:bodyPr/>
                    <a:lstStyle/>
                    <a:p>
                      <a:pPr algn="l" rtl="0" fontAlgn="base">
                        <a:lnSpc>
                          <a:spcPts val="1361"/>
                        </a:lnSpc>
                        <a:buNone/>
                      </a:pPr>
                      <a:r>
                        <a:rPr lang="en-GB" sz="1100" b="0" i="0">
                          <a:solidFill>
                            <a:srgbClr val="000000"/>
                          </a:solidFill>
                          <a:effectLst/>
                          <a:latin typeface="Arial"/>
                        </a:rPr>
                        <a:t>RAN withdrawn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361"/>
                        </a:lnSpc>
                        <a:buNone/>
                      </a:pPr>
                      <a:r>
                        <a:rPr lang="en-GB" sz="1100" b="0" i="0">
                          <a:solidFill>
                            <a:srgbClr val="000000"/>
                          </a:solidFill>
                          <a:effectLst/>
                          <a:latin typeface="Arial"/>
                        </a:rPr>
                        <a:t>4  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3  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2  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9  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0  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6831584"/>
                  </a:ext>
                </a:extLst>
              </a:tr>
              <a:tr h="293298">
                <a:tc>
                  <a:txBody>
                    <a:bodyPr/>
                    <a:lstStyle/>
                    <a:p>
                      <a:pPr algn="l" rtl="0" fontAlgn="base">
                        <a:lnSpc>
                          <a:spcPts val="1361"/>
                        </a:lnSpc>
                        <a:buNone/>
                      </a:pPr>
                      <a:r>
                        <a:rPr lang="en-GB" sz="1100" b="0" i="0">
                          <a:solidFill>
                            <a:srgbClr val="000000"/>
                          </a:solidFill>
                          <a:effectLst/>
                          <a:latin typeface="Arial"/>
                        </a:rPr>
                        <a:t>Prosecution  </a:t>
                      </a:r>
                      <a:endParaRPr lang="en-GB" b="0" i="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endParaRPr lang="en-GB" sz="1100" b="0" i="0">
                        <a:solidFill>
                          <a:srgbClr val="000000"/>
                        </a:solidFill>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79"/>
                        </a:lnSpc>
                        <a:buNone/>
                      </a:pPr>
                      <a:r>
                        <a:rPr lang="en-GB" sz="1100" b="0" i="0">
                          <a:solidFill>
                            <a:srgbClr val="000000"/>
                          </a:solidFill>
                          <a:effectLst/>
                          <a:latin typeface="Arial"/>
                        </a:rPr>
                        <a:t>0 </a:t>
                      </a: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3  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8371853"/>
                  </a:ext>
                </a:extLst>
              </a:tr>
              <a:tr h="408522">
                <a:tc>
                  <a:txBody>
                    <a:bodyPr/>
                    <a:lstStyle/>
                    <a:p>
                      <a:pPr algn="l" rtl="0" fontAlgn="base">
                        <a:lnSpc>
                          <a:spcPts val="1361"/>
                        </a:lnSpc>
                        <a:buNone/>
                      </a:pPr>
                      <a:r>
                        <a:rPr lang="en-GB" sz="1100" b="0" i="0" dirty="0">
                          <a:solidFill>
                            <a:srgbClr val="000000"/>
                          </a:solidFill>
                          <a:effectLst/>
                          <a:latin typeface="Arial"/>
                        </a:rPr>
                        <a:t>Total  </a:t>
                      </a:r>
                      <a:endParaRPr lang="en-GB" b="0" i="0" dirty="0">
                        <a:effectLst/>
                        <a:latin typeface="Arial"/>
                      </a:endParaRPr>
                    </a:p>
                  </a:txBody>
                  <a:tcPr marL="57150" marR="57150" marT="38100" marB="3810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7CAAC"/>
                    </a:solidFill>
                  </a:tcPr>
                </a:tc>
                <a:tc>
                  <a:txBody>
                    <a:bodyPr/>
                    <a:lstStyle/>
                    <a:p>
                      <a:pPr algn="ctr" rtl="0" fontAlgn="base">
                        <a:lnSpc>
                          <a:spcPts val="1361"/>
                        </a:lnSpc>
                        <a:buNone/>
                      </a:pPr>
                      <a:r>
                        <a:rPr lang="en-GB" sz="1100" b="0" i="0">
                          <a:solidFill>
                            <a:srgbClr val="000000"/>
                          </a:solidFill>
                          <a:effectLst/>
                          <a:latin typeface="Arial"/>
                        </a:rPr>
                        <a:t>14 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12 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22 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11 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11 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3 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10 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a:solidFill>
                            <a:srgbClr val="000000"/>
                          </a:solidFill>
                          <a:effectLst/>
                          <a:latin typeface="Arial"/>
                        </a:rPr>
                        <a:t>5 </a:t>
                      </a:r>
                      <a:endParaRPr lang="en-GB" b="0" i="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b="0" i="0">
                          <a:effectLst/>
                          <a:latin typeface="Arial"/>
                        </a:rPr>
                        <a:t>57</a:t>
                      </a: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ase">
                        <a:lnSpc>
                          <a:spcPts val="1361"/>
                        </a:lnSpc>
                        <a:buNone/>
                      </a:pPr>
                      <a:r>
                        <a:rPr lang="en-GB" sz="1100" b="0" i="0" dirty="0">
                          <a:solidFill>
                            <a:srgbClr val="000000"/>
                          </a:solidFill>
                          <a:effectLst/>
                          <a:latin typeface="Arial"/>
                        </a:rPr>
                        <a:t>29 </a:t>
                      </a:r>
                      <a:endParaRPr lang="en-GB" b="0" i="0" dirty="0">
                        <a:effectLst/>
                        <a:latin typeface="Arial"/>
                      </a:endParaRPr>
                    </a:p>
                  </a:txBody>
                  <a:tcPr marL="57150" marR="57150" marT="38100" marB="381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985879"/>
                  </a:ext>
                </a:extLst>
              </a:tr>
            </a:tbl>
          </a:graphicData>
        </a:graphic>
      </p:graphicFrame>
    </p:spTree>
    <p:extLst>
      <p:ext uri="{BB962C8B-B14F-4D97-AF65-F5344CB8AC3E}">
        <p14:creationId xmlns:p14="http://schemas.microsoft.com/office/powerpoint/2010/main" val="51656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8CA2BD-54FC-6A05-7462-1BFCCB4800F1}"/>
              </a:ext>
            </a:extLst>
          </p:cNvPr>
          <p:cNvSpPr>
            <a:spLocks noGrp="1"/>
          </p:cNvSpPr>
          <p:nvPr>
            <p:ph type="ftr" sz="quarter" idx="11"/>
          </p:nvPr>
        </p:nvSpPr>
        <p:spPr/>
        <p:txBody>
          <a:bodyPr/>
          <a:lstStyle/>
          <a:p>
            <a:endParaRPr lang="en-US">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D9C97144-31B0-FBBC-6270-A2DD18DFB512}"/>
              </a:ext>
            </a:extLst>
          </p:cNvPr>
          <p:cNvSpPr>
            <a:spLocks noGrp="1"/>
          </p:cNvSpPr>
          <p:nvPr>
            <p:ph type="sldNum" sz="quarter" idx="12"/>
          </p:nvPr>
        </p:nvSpPr>
        <p:spPr/>
        <p:txBody>
          <a:bodyPr/>
          <a:lstStyle/>
          <a:p>
            <a:fld id="{E5F5F000-6F02-0D4A-AE12-53456686C9A4}" type="slidenum">
              <a:rPr lang="en-US" smtClean="0"/>
              <a:pPr/>
              <a:t>8</a:t>
            </a:fld>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D3CB8DB5-38F7-33DB-4538-69539937FDC9}"/>
              </a:ext>
            </a:extLst>
          </p:cNvPr>
          <p:cNvSpPr>
            <a:spLocks noGrp="1"/>
          </p:cNvSpPr>
          <p:nvPr>
            <p:ph type="body" sz="quarter" idx="14"/>
          </p:nvPr>
        </p:nvSpPr>
        <p:spPr>
          <a:xfrm>
            <a:off x="550872" y="1627101"/>
            <a:ext cx="5492719" cy="1837426"/>
          </a:xfrm>
        </p:spPr>
        <p:txBody>
          <a:bodyPr vert="horz" lIns="0" tIns="45720" rIns="91440" bIns="45720" rtlCol="0" anchor="t">
            <a:spAutoFit/>
          </a:bodyPr>
          <a:lstStyle/>
          <a:p>
            <a:r>
              <a:rPr lang="en-GB">
                <a:solidFill>
                  <a:schemeClr val="tx1"/>
                </a:solidFill>
                <a:latin typeface="Arial Black"/>
              </a:rPr>
              <a:t>Reasons cited and effectiveness of Enforcement Action</a:t>
            </a:r>
          </a:p>
          <a:p>
            <a:endParaRPr lang="en-GB"/>
          </a:p>
        </p:txBody>
      </p:sp>
      <p:sp>
        <p:nvSpPr>
          <p:cNvPr id="5" name="Content Placeholder 4">
            <a:extLst>
              <a:ext uri="{FF2B5EF4-FFF2-40B4-BE49-F238E27FC236}">
                <a16:creationId xmlns:a16="http://schemas.microsoft.com/office/drawing/2014/main" id="{DD2D3B9B-4CB0-053A-1E40-4D576D6A320D}"/>
              </a:ext>
            </a:extLst>
          </p:cNvPr>
          <p:cNvSpPr>
            <a:spLocks noGrp="1"/>
          </p:cNvSpPr>
          <p:nvPr>
            <p:ph sz="quarter" idx="15"/>
          </p:nvPr>
        </p:nvSpPr>
        <p:spPr/>
        <p:txBody>
          <a:bodyPr vert="horz" lIns="91440" tIns="45720" rIns="91440" bIns="45720" rtlCol="0" anchor="t">
            <a:normAutofit/>
          </a:bodyPr>
          <a:lstStyle/>
          <a:p>
            <a:pPr marL="192405" indent="-192405"/>
            <a:endParaRPr lang="en-GB">
              <a:latin typeface="Arial"/>
              <a:cs typeface="Arial"/>
            </a:endParaRPr>
          </a:p>
          <a:p>
            <a:pPr marL="192405" indent="-192405"/>
            <a:endParaRPr lang="en-GB">
              <a:latin typeface="Arial"/>
              <a:cs typeface="Arial"/>
            </a:endParaRPr>
          </a:p>
          <a:p>
            <a:pPr marL="192405" indent="-192405"/>
            <a:r>
              <a:rPr lang="en-GB">
                <a:latin typeface="Arial"/>
                <a:cs typeface="Arial"/>
              </a:rPr>
              <a:t>15 Hygiene Improvement Notices – Provision of sinks/WHB (4) HACCP (4) Training (1)</a:t>
            </a:r>
            <a:endParaRPr lang="en-US">
              <a:latin typeface="Arial"/>
              <a:cs typeface="Arial"/>
            </a:endParaRPr>
          </a:p>
          <a:p>
            <a:pPr marL="192405" indent="-192405"/>
            <a:r>
              <a:rPr lang="en-GB">
                <a:latin typeface="Arial"/>
                <a:cs typeface="Arial"/>
              </a:rPr>
              <a:t>                                                          Waste Contract (4) Defective fridge/freezer (2).</a:t>
            </a:r>
            <a:endParaRPr lang="en-US">
              <a:latin typeface="Arial"/>
              <a:cs typeface="Arial"/>
            </a:endParaRPr>
          </a:p>
          <a:p>
            <a:pPr marL="192405" indent="-192405"/>
            <a:endParaRPr lang="en-GB"/>
          </a:p>
          <a:p>
            <a:pPr marL="0" indent="0"/>
            <a:r>
              <a:rPr lang="en-GB">
                <a:latin typeface="Arial"/>
                <a:cs typeface="Arial"/>
              </a:rPr>
              <a:t>20 Voluntary Closures – Poor hygiene conditions, cross contamination, pest control issues, drainage problem, inadequate           facilities, training, lack of hot water. </a:t>
            </a:r>
            <a:endParaRPr lang="en-GB"/>
          </a:p>
          <a:p>
            <a:pPr marL="192405" indent="-192405"/>
            <a:endParaRPr lang="en-GB"/>
          </a:p>
          <a:p>
            <a:pPr marL="0" indent="0"/>
            <a:r>
              <a:rPr lang="en-GB">
                <a:latin typeface="Arial"/>
                <a:cs typeface="Arial"/>
              </a:rPr>
              <a:t>13 Remedial Action Notices -</a:t>
            </a:r>
            <a:r>
              <a:rPr lang="en-GB" sz="1400">
                <a:latin typeface="Arial"/>
                <a:cs typeface="Arial"/>
              </a:rPr>
              <a:t> </a:t>
            </a:r>
            <a:r>
              <a:rPr lang="en-GB">
                <a:latin typeface="Arial"/>
                <a:cs typeface="Arial"/>
              </a:rPr>
              <a:t>Lack of hot water at </a:t>
            </a:r>
            <a:r>
              <a:rPr lang="en-GB" err="1">
                <a:latin typeface="Arial"/>
                <a:cs typeface="Arial"/>
              </a:rPr>
              <a:t>whb</a:t>
            </a:r>
            <a:r>
              <a:rPr lang="en-GB">
                <a:latin typeface="Arial"/>
                <a:cs typeface="Arial"/>
              </a:rPr>
              <a:t> and double sink x 2, Vac packer x 4, Pest Control x 3, Design, layout, provision of sinks, </a:t>
            </a:r>
            <a:r>
              <a:rPr lang="en-GB" err="1">
                <a:latin typeface="Arial"/>
                <a:cs typeface="Arial"/>
              </a:rPr>
              <a:t>whb</a:t>
            </a:r>
            <a:r>
              <a:rPr lang="en-GB">
                <a:latin typeface="Arial"/>
                <a:cs typeface="Arial"/>
              </a:rPr>
              <a:t> and cleanable surfaces, Poor hygiene conditions, HACCP x 2, Design/risk of contamination</a:t>
            </a:r>
          </a:p>
          <a:p>
            <a:pPr marL="192405" indent="-192405"/>
            <a:endParaRPr lang="en-GB">
              <a:latin typeface="Arial"/>
              <a:cs typeface="Arial"/>
            </a:endParaRPr>
          </a:p>
          <a:p>
            <a:pPr marL="192405" indent="-192405"/>
            <a:r>
              <a:rPr lang="en-GB">
                <a:latin typeface="Arial"/>
                <a:cs typeface="Arial"/>
              </a:rPr>
              <a:t>   </a:t>
            </a:r>
            <a:endParaRPr lang="en-GB"/>
          </a:p>
          <a:p>
            <a:pPr marL="0" indent="0"/>
            <a:r>
              <a:rPr lang="en-GB">
                <a:latin typeface="Arial"/>
                <a:cs typeface="Arial"/>
              </a:rPr>
              <a:t>Overall, it appears that enforcement action was effective in that standards improved although the service of HINs to require commercial waste contracts was less effective.</a:t>
            </a:r>
          </a:p>
          <a:p>
            <a:pPr marL="192405" indent="-192405"/>
            <a:endParaRPr lang="en-GB"/>
          </a:p>
          <a:p>
            <a:pPr marL="192405" indent="-192405"/>
            <a:endParaRPr lang="en-GB"/>
          </a:p>
          <a:p>
            <a:pPr marL="192405" indent="-192405"/>
            <a:endParaRPr lang="en-GB"/>
          </a:p>
          <a:p>
            <a:pPr marL="192405" indent="-192405"/>
            <a:endParaRPr lang="en-GB"/>
          </a:p>
          <a:p>
            <a:pPr marL="192405" indent="-192405"/>
            <a:endParaRPr lang="en-GB"/>
          </a:p>
        </p:txBody>
      </p:sp>
    </p:spTree>
    <p:extLst>
      <p:ext uri="{BB962C8B-B14F-4D97-AF65-F5344CB8AC3E}">
        <p14:creationId xmlns:p14="http://schemas.microsoft.com/office/powerpoint/2010/main" val="1459432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5456CC-B127-5979-4327-3A66A3516A41}"/>
              </a:ext>
            </a:extLst>
          </p:cNvPr>
          <p:cNvSpPr>
            <a:spLocks noGrp="1"/>
          </p:cNvSpPr>
          <p:nvPr>
            <p:ph type="ftr" sz="quarter" idx="11"/>
          </p:nvPr>
        </p:nvSpPr>
        <p:spPr/>
        <p:txBody>
          <a:bodyPr/>
          <a:lstStyle/>
          <a:p>
            <a:endParaRPr lang="en-US" sz="1200"/>
          </a:p>
        </p:txBody>
      </p:sp>
      <p:sp>
        <p:nvSpPr>
          <p:cNvPr id="3" name="Slide Number Placeholder 2">
            <a:extLst>
              <a:ext uri="{FF2B5EF4-FFF2-40B4-BE49-F238E27FC236}">
                <a16:creationId xmlns:a16="http://schemas.microsoft.com/office/drawing/2014/main" id="{9DFD830E-0EDA-99B4-77C5-456F16896E59}"/>
              </a:ext>
            </a:extLst>
          </p:cNvPr>
          <p:cNvSpPr>
            <a:spLocks noGrp="1"/>
          </p:cNvSpPr>
          <p:nvPr>
            <p:ph type="sldNum" sz="quarter" idx="12"/>
          </p:nvPr>
        </p:nvSpPr>
        <p:spPr/>
        <p:txBody>
          <a:bodyPr/>
          <a:lstStyle/>
          <a:p>
            <a:fld id="{E5F5F000-6F02-0D4A-AE12-53456686C9A4}" type="slidenum">
              <a:rPr lang="en-US" smtClean="0"/>
              <a:pPr/>
              <a:t>9</a:t>
            </a:fld>
            <a:endParaRPr lang="en-US">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C41B4FCE-55E7-9555-C758-E29F8A2B6CC7}"/>
              </a:ext>
            </a:extLst>
          </p:cNvPr>
          <p:cNvSpPr>
            <a:spLocks noGrp="1"/>
          </p:cNvSpPr>
          <p:nvPr>
            <p:ph sz="quarter" idx="18"/>
          </p:nvPr>
        </p:nvSpPr>
        <p:spPr>
          <a:xfrm>
            <a:off x="3875965" y="868680"/>
            <a:ext cx="6960358" cy="6730136"/>
          </a:xfrm>
        </p:spPr>
        <p:txBody>
          <a:bodyPr vert="horz" lIns="91440" tIns="45720" rIns="91440" bIns="45720" rtlCol="0" anchor="t">
            <a:normAutofit lnSpcReduction="10000"/>
          </a:bodyPr>
          <a:lstStyle/>
          <a:p>
            <a:pPr marL="285750" marR="0" lvl="0" indent="-285750" algn="l" defTabSz="257188"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defRPr/>
            </a:pPr>
            <a:r>
              <a:rPr lang="en-GB" sz="1400" dirty="0">
                <a:solidFill>
                  <a:prstClr val="black"/>
                </a:solidFill>
                <a:latin typeface="Arial"/>
                <a:ea typeface="Times New Roman" panose="02020603050405020304" pitchFamily="18" charset="0"/>
                <a:cs typeface="Arial"/>
              </a:rPr>
              <a:t>The Authority employs</a:t>
            </a:r>
            <a:r>
              <a:rPr lang="en-GB" sz="1400" dirty="0">
                <a:solidFill>
                  <a:srgbClr val="0000FF"/>
                </a:solidFill>
                <a:latin typeface="Arial"/>
                <a:ea typeface="Times New Roman" panose="02020603050405020304" pitchFamily="18" charset="0"/>
                <a:cs typeface="Arial"/>
              </a:rPr>
              <a:t> </a:t>
            </a:r>
            <a:r>
              <a:rPr lang="en-GB" sz="1400" dirty="0">
                <a:solidFill>
                  <a:prstClr val="black"/>
                </a:solidFill>
                <a:latin typeface="Arial"/>
                <a:ea typeface="Times New Roman" panose="02020603050405020304" pitchFamily="18" charset="0"/>
                <a:cs typeface="Arial"/>
              </a:rPr>
              <a:t>qualified, trained and experienced officers. Appropriate supplementary qualifications and/or experience relate to officers with specialist responsibilities in Port Health and inspection of manufacturing premises. </a:t>
            </a:r>
            <a:endParaRPr lang="en-GB" sz="1400" dirty="0">
              <a:solidFill>
                <a:prstClr val="black"/>
              </a:solidFill>
              <a:ea typeface="Times New Roman" panose="02020603050405020304" pitchFamily="18" charset="0"/>
            </a:endParaRPr>
          </a:p>
          <a:p>
            <a:pPr marL="0" indent="0">
              <a:defRPr/>
            </a:pPr>
            <a:endParaRPr lang="en-GB" sz="1400" dirty="0">
              <a:solidFill>
                <a:srgbClr val="FF0000"/>
              </a:solidFill>
              <a:ea typeface="Times New Roman" panose="02020603050405020304" pitchFamily="18" charset="0"/>
            </a:endParaRPr>
          </a:p>
          <a:p>
            <a:pPr marL="285750" indent="-285750">
              <a:buFont typeface="Arial" panose="020B0604020202020204" pitchFamily="34" charset="0"/>
              <a:buChar char="•"/>
              <a:defRPr/>
            </a:pPr>
            <a:r>
              <a:rPr lang="en-GB" sz="1400" dirty="0">
                <a:latin typeface="Arial"/>
                <a:ea typeface="Times New Roman" panose="02020603050405020304" pitchFamily="18" charset="0"/>
                <a:cs typeface="Arial"/>
              </a:rPr>
              <a:t>Staffing –  7.14 FTE filled out of 7.66 establishment posts (food law enforcement officers). This position will reduce to 6.09 FTE filled out of 7.04 FTE establishment posts from February 2026 as part of the budget savings process at a time when demand is increasing.</a:t>
            </a:r>
            <a:endParaRPr lang="en-GB" sz="1400" dirty="0"/>
          </a:p>
          <a:p>
            <a:pPr marL="285750" indent="-285750">
              <a:buFont typeface="Arial" panose="020B0604020202020204" pitchFamily="34" charset="0"/>
              <a:buChar char="•"/>
              <a:defRPr/>
            </a:pPr>
            <a:endParaRPr lang="en-GB" sz="1400"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sz="1400" dirty="0">
                <a:solidFill>
                  <a:prstClr val="black"/>
                </a:solidFill>
                <a:latin typeface="Arial"/>
                <a:ea typeface="Times New Roman" panose="02020603050405020304" pitchFamily="18" charset="0"/>
                <a:cs typeface="Arial"/>
              </a:rPr>
              <a:t>A required resource calculation, carried out in conjunction with FSS in January 2025 calculated that 10.38 FTE would be required to deliver the full range of food law related activities. This includes 9.34 FTE food law enforcement officers and 1.04 FTE administrative/</a:t>
            </a:r>
            <a:r>
              <a:rPr lang="en-GB" sz="1400">
                <a:solidFill>
                  <a:prstClr val="black"/>
                </a:solidFill>
                <a:latin typeface="Arial"/>
                <a:ea typeface="Times New Roman" panose="02020603050405020304" pitchFamily="18" charset="0"/>
                <a:cs typeface="Arial"/>
              </a:rPr>
              <a:t>technical support.</a:t>
            </a:r>
            <a:endParaRPr lang="en-GB" sz="1400" dirty="0">
              <a:solidFill>
                <a:prstClr val="black"/>
              </a:solidFill>
              <a:latin typeface="Arial"/>
              <a:ea typeface="Times New Roman" panose="02020603050405020304" pitchFamily="18" charset="0"/>
              <a:cs typeface="Arial"/>
            </a:endParaRPr>
          </a:p>
          <a:p>
            <a:pPr marL="285750" indent="-285750">
              <a:buFont typeface="Arial" panose="020B0604020202020204" pitchFamily="34" charset="0"/>
              <a:buChar char="•"/>
              <a:defRPr/>
            </a:pPr>
            <a:endParaRPr lang="en-GB" sz="14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Arial"/>
            </a:endParaRPr>
          </a:p>
          <a:p>
            <a:pPr marL="285750" indent="-285750">
              <a:buFont typeface="Arial" panose="020B0604020202020204" pitchFamily="34" charset="0"/>
              <a:buChar char="•"/>
              <a:defRPr/>
            </a:pPr>
            <a:r>
              <a:rPr lang="en-GB" sz="1400" dirty="0">
                <a:latin typeface="Arial"/>
                <a:cs typeface="Arial"/>
              </a:rPr>
              <a:t>Training – since 2021 the Authority has supported 3 Student Environmental Health Officers and 1 Trainee Food Safety Officer to successfully complete their Professional Qualifications; 3 of which were thereafter appointed as EHOs/FSO.  The Authority is currently training another Student EHO. </a:t>
            </a:r>
            <a:r>
              <a:rPr lang="en-GB" sz="1400" dirty="0">
                <a:solidFill>
                  <a:prstClr val="black"/>
                </a:solidFill>
                <a:latin typeface="Arial"/>
                <a:cs typeface="Arial"/>
              </a:rPr>
              <a:t>The service is committed to training its own staff to ensure that they are familiar with changing legislation, policy and procedures. The Authority also provides port health training to all Scottish Local Authorities. </a:t>
            </a:r>
            <a:endParaRPr lang="en-GB" dirty="0">
              <a:solidFill>
                <a:prstClr val="black"/>
              </a:solidFill>
            </a:endParaRPr>
          </a:p>
          <a:p>
            <a:pPr marL="0" indent="0">
              <a:defRPr/>
            </a:pPr>
            <a:endParaRPr lang="en-GB" sz="1400" dirty="0">
              <a:solidFill>
                <a:prstClr val="black"/>
              </a:solidFill>
              <a:latin typeface="Arial"/>
              <a:cs typeface="Arial"/>
            </a:endParaRPr>
          </a:p>
          <a:p>
            <a:pPr marL="285750" indent="-285750">
              <a:buFont typeface="Arial" panose="020B0604020202020204" pitchFamily="34" charset="0"/>
              <a:buChar char="•"/>
              <a:defRPr/>
            </a:pPr>
            <a:r>
              <a:rPr lang="en-GB" sz="1400" dirty="0">
                <a:solidFill>
                  <a:prstClr val="black"/>
                </a:solidFill>
                <a:latin typeface="Arial"/>
                <a:cs typeface="Arial"/>
              </a:rPr>
              <a:t>Officers are assigned geographic areas, and these are swapped every three to four years to promote consistency, experience and resilience in the team.</a:t>
            </a:r>
          </a:p>
          <a:p>
            <a:pPr marL="285750" indent="-285750">
              <a:buFont typeface="Arial" panose="020B0604020202020204" pitchFamily="34" charset="0"/>
              <a:buChar char="•"/>
              <a:defRPr/>
            </a:pPr>
            <a:endParaRPr lang="en-GB" sz="1400" dirty="0">
              <a:solidFill>
                <a:prstClr val="black"/>
              </a:solidFill>
              <a:latin typeface="Arial"/>
              <a:ea typeface="Calibri"/>
              <a:cs typeface="Arial"/>
            </a:endParaRPr>
          </a:p>
          <a:p>
            <a:pPr marL="285750" indent="-285750">
              <a:buFont typeface="Arial" panose="020B0604020202020204" pitchFamily="34" charset="0"/>
              <a:buChar char="•"/>
              <a:defRPr/>
            </a:pPr>
            <a:r>
              <a:rPr lang="en-GB" sz="1400" dirty="0">
                <a:solidFill>
                  <a:prstClr val="black"/>
                </a:solidFill>
                <a:latin typeface="Arial"/>
                <a:ea typeface="Calibri"/>
                <a:cs typeface="Arial"/>
              </a:rPr>
              <a:t>Communication - team meetings are held regularly to review performance and identify any emerging issues and work demands. It was noted and appreciated that detailed minutes are kept. </a:t>
            </a:r>
            <a:endParaRPr lang="en-GB" sz="1400" b="0" i="0" u="none" strike="noStrike" kern="1200" cap="none" spc="0" normalizeH="0" baseline="0" noProof="0" dirty="0">
              <a:ln>
                <a:noFill/>
              </a:ln>
              <a:solidFill>
                <a:prstClr val="black"/>
              </a:solidFill>
              <a:effectLst/>
              <a:uLnTx/>
              <a:uFillTx/>
              <a:ea typeface="Calibri" panose="020F0502020204030204" pitchFamily="34" charset="0"/>
            </a:endParaRPr>
          </a:p>
          <a:p>
            <a:pPr marL="0" indent="0"/>
            <a:endParaRPr lang="en-GB" sz="1400" dirty="0">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en-GB" dirty="0"/>
          </a:p>
          <a:p>
            <a:pPr marL="192405" indent="-192405"/>
            <a:endParaRPr lang="en-GB" dirty="0"/>
          </a:p>
        </p:txBody>
      </p:sp>
      <p:sp>
        <p:nvSpPr>
          <p:cNvPr id="9" name="Oval 8">
            <a:extLst>
              <a:ext uri="{FF2B5EF4-FFF2-40B4-BE49-F238E27FC236}">
                <a16:creationId xmlns:a16="http://schemas.microsoft.com/office/drawing/2014/main" id="{4B461034-752A-A464-F7F3-C4B310D12487}"/>
              </a:ext>
            </a:extLst>
          </p:cNvPr>
          <p:cNvSpPr/>
          <p:nvPr/>
        </p:nvSpPr>
        <p:spPr>
          <a:xfrm>
            <a:off x="562618" y="2800938"/>
            <a:ext cx="2361600" cy="2289600"/>
          </a:xfrm>
          <a:prstGeom prst="ellipse">
            <a:avLst/>
          </a:prstGeom>
          <a:solidFill>
            <a:srgbClr val="3D2A5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000">
                <a:latin typeface="Arial" panose="020B0604020202020204" pitchFamily="34" charset="0"/>
                <a:cs typeface="Arial" panose="020B0604020202020204" pitchFamily="34" charset="0"/>
              </a:rPr>
              <a:t>Competence   </a:t>
            </a:r>
          </a:p>
        </p:txBody>
      </p:sp>
    </p:spTree>
    <p:extLst>
      <p:ext uri="{BB962C8B-B14F-4D97-AF65-F5344CB8AC3E}">
        <p14:creationId xmlns:p14="http://schemas.microsoft.com/office/powerpoint/2010/main" val="691871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S PowerPoint template" id="{652EB9AC-9707-40CA-A1D0-C0CD79908BA3}" vid="{0F14D02C-4FF4-4F57-BBEC-E6C3736C73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6.xml.rels>&#65279;<?xml version="1.0" encoding="utf-8"?><Relationships xmlns="http://schemas.openxmlformats.org/package/2006/relationships"><Relationship Type="http://schemas.openxmlformats.org/officeDocument/2006/relationships/customXmlProps" Target="/customXML/itemProps6.xml" Id="Rd3c4172d526e4b2384ade4b889302c76" /></Relationships>
</file>

<file path=customXML/item6.xml><?xml version="1.0" encoding="utf-8"?>
<metadata xmlns="http://www.objective.com/ecm/document/metadata/53D26341A57B383EE0540010E0463CCA" version="1.0.0">
  <systemFields>
    <field name="Objective-Id">
      <value order="0">A55414412</value>
    </field>
    <field name="Objective-Title">
      <value order="0">774 Falkirk Council - Enforcement Actions Audit - Audit Findings Presentation Final Agreed</value>
    </field>
    <field name="Objective-Description">
      <value order="0"/>
    </field>
    <field name="Objective-CreationStamp">
      <value order="0">2026-02-10T10:31:34Z</value>
    </field>
    <field name="Objective-IsApproved">
      <value order="0">false</value>
    </field>
    <field name="Objective-IsPublished">
      <value order="0">true</value>
    </field>
    <field name="Objective-DatePublished">
      <value order="0">2026-02-11T09:19:40Z</value>
    </field>
    <field name="Objective-ModificationStamp">
      <value order="0">2026-02-11T09:19:40Z</value>
    </field>
    <field name="Objective-Owner">
      <value order="0">Matthew, Lindsay L (U451485)</value>
    </field>
    <field name="Objective-Path">
      <value order="0">Objective Global Folder:Food Standards Scotland File Plan:Administration:Corporate Governance:External Audit:Audit Assignments: External Audit (Food Standards Scotland):Local Authority Audit: Falkirk Council: Enforcement Actions: 2025-2026</value>
    </field>
    <field name="Objective-Parent">
      <value order="0">Local Authority Audit: Falkirk Council: Enforcement Actions: 2025-2026</value>
    </field>
    <field name="Objective-State">
      <value order="0">Published</value>
    </field>
    <field name="Objective-VersionId">
      <value order="0">vA84061540</value>
    </field>
    <field name="Objective-Version">
      <value order="0">2.0</value>
    </field>
    <field name="Objective-VersionNumber">
      <value order="0">2</value>
    </field>
    <field name="Objective-VersionComment">
      <value order="0"/>
    </field>
    <field name="Objective-FileNumber">
      <value order="0">AUD/7500</value>
    </field>
    <field name="Objective-Classification">
      <value order="0">OFFICIAL</value>
    </field>
    <field name="Objective-Caveats">
      <value order="0">Caveat for access to Food Standards Scotland</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field name="Objective-Shared By">
        <value order="0"/>
      </field>
      <field name="Objective-Access Conditions">
        <value order="0"/>
      </field>
      <field name="Objective-Access Status">
        <value order="0"/>
      </field>
      <field name="Objective-Date Open From">
        <value order="0"/>
      </field>
    </catalogue>
  </catalogues>
</metadata>
</file>

<file path=customXML/itemProps6.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75e3ab-2268-4b89-92a4-eefe8a0ee025">
      <Terms xmlns="http://schemas.microsoft.com/office/infopath/2007/PartnerControls"/>
    </lcf76f155ced4ddcb4097134ff3c332f>
    <TaxCatchAll xmlns="d7803841-2d19-43b3-92a8-d0b25f54bd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A74120C08CB2543A06FE23FCDA468EA" ma:contentTypeVersion="17" ma:contentTypeDescription="Create a new document." ma:contentTypeScope="" ma:versionID="cb219add6a41f7a161415a9ebc5c30dc">
  <xsd:schema xmlns:xsd="http://www.w3.org/2001/XMLSchema" xmlns:xs="http://www.w3.org/2001/XMLSchema" xmlns:p="http://schemas.microsoft.com/office/2006/metadata/properties" xmlns:ns2="ef75e3ab-2268-4b89-92a4-eefe8a0ee025" xmlns:ns3="d7803841-2d19-43b3-92a8-d0b25f54bd62" targetNamespace="http://schemas.microsoft.com/office/2006/metadata/properties" ma:root="true" ma:fieldsID="eb5b26b6a7dcc45227589fdd653283c8" ns2:_="" ns3:_="">
    <xsd:import namespace="ef75e3ab-2268-4b89-92a4-eefe8a0ee025"/>
    <xsd:import namespace="d7803841-2d19-43b3-92a8-d0b25f54bd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75e3ab-2268-4b89-92a4-eefe8a0ee0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description="" ma:hidden="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803841-2d19-43b3-92a8-d0b25f54bd62"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82ecb7b-214a-4f07-b6ca-d0fd63aec2f9}" ma:internalName="TaxCatchAll" ma:showField="CatchAllData" ma:web="d7803841-2d19-43b3-92a8-d0b25f54b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71139-131C-4449-9EF3-236810D37CD8}">
  <ds:schemaRefs>
    <ds:schemaRef ds:uri="d7803841-2d19-43b3-92a8-d0b25f54bd62"/>
    <ds:schemaRef ds:uri="ef75e3ab-2268-4b89-92a4-eefe8a0ee02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D53A75C-9DDB-443A-93B1-74BDFE849DFA}">
  <ds:schemaRefs>
    <ds:schemaRef ds:uri="http://schemas.microsoft.com/sharepoint/v3/contenttype/forms"/>
  </ds:schemaRefs>
</ds:datastoreItem>
</file>

<file path=customXml/itemProps4.xml><?xml version="1.0" encoding="utf-8"?>
<ds:datastoreItem xmlns:ds="http://schemas.openxmlformats.org/officeDocument/2006/customXml" ds:itemID="{FA89473F-C90A-4FFD-B7A2-BCF254CFCDA6}">
  <ds:schemaRefs>
    <ds:schemaRef ds:uri="d7803841-2d19-43b3-92a8-d0b25f54bd62"/>
    <ds:schemaRef ds:uri="ef75e3ab-2268-4b89-92a4-eefe8a0ee0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ef77447-1083-4dec-b89f-27c765076840}" enabled="0" method="" siteId="{0ef77447-1083-4dec-b89f-27c765076840}" removed="1"/>
</clbl:labelList>
</file>

<file path=docProps/app.xml><?xml version="1.0" encoding="utf-8"?>
<Properties xmlns="http://schemas.openxmlformats.org/officeDocument/2006/extended-properties" xmlns:vt="http://schemas.openxmlformats.org/officeDocument/2006/docPropsVTypes">
  <Template>Wash up slides</Template>
  <TotalTime>73</TotalTime>
  <Words>2692</Words>
  <Application>Microsoft Office PowerPoint</Application>
  <PresentationFormat>Custom</PresentationFormat>
  <Paragraphs>377</Paragraphs>
  <Slides>15</Slides>
  <Notes>13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Arial Black</vt:lpstr>
      <vt:lpstr>Arial,Sans-Serif</vt:lpstr>
      <vt:lpstr>Calibri</vt:lpstr>
      <vt:lpstr>Times New Roman</vt:lpstr>
      <vt:lpstr>Office Theme</vt:lpstr>
      <vt:lpstr>1_Office Theme</vt:lpstr>
      <vt:lpstr>Title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Scottish Government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Wilson R (Rich)</dc:creator>
  <cp:keywords/>
  <dc:description/>
  <cp:lastModifiedBy>Lindsay Matthew</cp:lastModifiedBy>
  <cp:revision>60</cp:revision>
  <cp:lastPrinted>2024-07-02T10:55:59Z</cp:lastPrinted>
  <dcterms:created xsi:type="dcterms:W3CDTF">2021-04-21T14:11:54Z</dcterms:created>
  <dcterms:modified xsi:type="dcterms:W3CDTF">2026-02-10T10:14:32Z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A55414412</vt:lpwstr>
  </property>
  <property fmtid="{D5CDD505-2E9C-101B-9397-08002B2CF9AE}" pid="4" name="Objective-Title">
    <vt:lpwstr>774 Falkirk Council - Enforcement Actions Audit - Audit Findings Presentation Final Agreed</vt:lpwstr>
  </property>
  <property fmtid="{D5CDD505-2E9C-101B-9397-08002B2CF9AE}" pid="5" name="Objective-Description">
    <vt:lpwstr/>
  </property>
  <property fmtid="{D5CDD505-2E9C-101B-9397-08002B2CF9AE}" pid="6" name="Objective-CreationStamp">
    <vt:filetime>2026-02-10T10:31:34Z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2026-02-11T09:19:40Z</vt:filetime>
  </property>
  <property fmtid="{D5CDD505-2E9C-101B-9397-08002B2CF9AE}" pid="10" name="Objective-ModificationStamp">
    <vt:filetime>2026-02-11T09:19:40Z</vt:filetime>
  </property>
  <property fmtid="{D5CDD505-2E9C-101B-9397-08002B2CF9AE}" pid="11" name="Objective-Owner">
    <vt:lpwstr>Matthew, Lindsay L (U451485)</vt:lpwstr>
  </property>
  <property fmtid="{D5CDD505-2E9C-101B-9397-08002B2CF9AE}" pid="12" name="Objective-Path">
    <vt:lpwstr>Objective Global Folder:Food Standards Scotland File Plan:Administration:Corporate Governance:External Audit:Audit Assignments: External Audit (Food Standards Scotland):Local Authority Audit: Falkirk Council: Enforcement Actions: 2025-2026</vt:lpwstr>
  </property>
  <property fmtid="{D5CDD505-2E9C-101B-9397-08002B2CF9AE}" pid="13" name="Objective-Parent">
    <vt:lpwstr>Local Authority Audit: Falkirk Council: Enforcement Actions: 2025-2026</vt:lpwstr>
  </property>
  <property fmtid="{D5CDD505-2E9C-101B-9397-08002B2CF9AE}" pid="14" name="Objective-State">
    <vt:lpwstr>Published</vt:lpwstr>
  </property>
  <property fmtid="{D5CDD505-2E9C-101B-9397-08002B2CF9AE}" pid="15" name="Objective-VersionId">
    <vt:lpwstr>vA84061540</vt:lpwstr>
  </property>
  <property fmtid="{D5CDD505-2E9C-101B-9397-08002B2CF9AE}" pid="16" name="Objective-Version">
    <vt:lpwstr>2.0</vt:lpwstr>
  </property>
  <property fmtid="{D5CDD505-2E9C-101B-9397-08002B2CF9AE}" pid="17" name="Objective-VersionNumber">
    <vt:r8>2</vt:r8>
  </property>
  <property fmtid="{D5CDD505-2E9C-101B-9397-08002B2CF9AE}" pid="18" name="Objective-VersionComment">
    <vt:lpwstr/>
  </property>
  <property fmtid="{D5CDD505-2E9C-101B-9397-08002B2CF9AE}" pid="19" name="Objective-FileNumber">
    <vt:lpwstr>AUD/7500</vt:lpwstr>
  </property>
  <property fmtid="{D5CDD505-2E9C-101B-9397-08002B2CF9AE}" pid="20" name="Objective-Classification">
    <vt:lpwstr>OFFICIAL</vt:lpwstr>
  </property>
  <property fmtid="{D5CDD505-2E9C-101B-9397-08002B2CF9AE}" pid="21" name="Objective-Caveats">
    <vt:lpwstr>Caveat for access to Food Standards Scotland</vt:lpwstr>
  </property>
  <property fmtid="{D5CDD505-2E9C-101B-9397-08002B2CF9AE}" pid="22" name="Objective-Connect Creator">
    <vt:lpwstr/>
  </property>
  <property fmtid="{D5CDD505-2E9C-101B-9397-08002B2CF9AE}" pid="23" name="Objective-Date Received">
    <vt:lpwstr/>
  </property>
  <property fmtid="{D5CDD505-2E9C-101B-9397-08002B2CF9AE}" pid="24" name="Objective-Date of Original">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mment">
    <vt:lpwstr/>
  </property>
  <property fmtid="{D5CDD505-2E9C-101B-9397-08002B2CF9AE}" pid="28" name="Objective-Date of Original [system]">
    <vt:lpwstr/>
  </property>
  <property fmtid="{D5CDD505-2E9C-101B-9397-08002B2CF9AE}" pid="29" name="Objective-Date Received [system]">
    <vt:lpwstr/>
  </property>
  <property fmtid="{D5CDD505-2E9C-101B-9397-08002B2CF9AE}" pid="30" name="Objective-SG Web Publication - Category [system]">
    <vt:lpwstr/>
  </property>
  <property fmtid="{D5CDD505-2E9C-101B-9397-08002B2CF9AE}" pid="31" name="Objective-SG Web Publication - Category 2 Classification [system]">
    <vt:lpwstr/>
  </property>
  <property fmtid="{D5CDD505-2E9C-101B-9397-08002B2CF9AE}" pid="32" name="Objective-Connect Creator [system]">
    <vt:lpwstr/>
  </property>
  <property fmtid="{D5CDD505-2E9C-101B-9397-08002B2CF9AE}" pid="33" name="ContentTypeId">
    <vt:lpwstr>0x0101009A74120C08CB2543A06FE23FCDA468EA</vt:lpwstr>
  </property>
  <property fmtid="{D5CDD505-2E9C-101B-9397-08002B2CF9AE}" pid="34" name="Objective-Required Redaction">
    <vt:lpwstr/>
  </property>
  <property fmtid="{D5CDD505-2E9C-101B-9397-08002B2CF9AE}" pid="35" name="MediaServiceImageTags">
    <vt:lpwstr/>
  </property>
  <property fmtid="{D5CDD505-2E9C-101B-9397-08002B2CF9AE}" pid="36" name="Objective-Shared By">
    <vt:lpwstr/>
  </property>
  <property fmtid="{D5CDD505-2E9C-101B-9397-08002B2CF9AE}" pid="37" name="Objective-Access Conditions">
    <vt:lpwstr/>
  </property>
  <property fmtid="{D5CDD505-2E9C-101B-9397-08002B2CF9AE}" pid="38" name="Objective-Access Status">
    <vt:lpwstr/>
  </property>
  <property fmtid="{D5CDD505-2E9C-101B-9397-08002B2CF9AE}" pid="39" name="Objective-Date Open From">
    <vt:lpwstr/>
  </property>
</Properties>
</file>