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5.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5"/>
    <p:sldMasterId id="2147483681" r:id="rId6"/>
  </p:sldMasterIdLst>
  <p:notesMasterIdLst>
    <p:notesMasterId r:id="rId22"/>
  </p:notesMasterIdLst>
  <p:sldIdLst>
    <p:sldId id="333" r:id="rId7"/>
    <p:sldId id="396" r:id="rId8"/>
    <p:sldId id="402" r:id="rId9"/>
    <p:sldId id="401" r:id="rId10"/>
    <p:sldId id="403" r:id="rId11"/>
    <p:sldId id="411" r:id="rId12"/>
    <p:sldId id="404" r:id="rId13"/>
    <p:sldId id="414" r:id="rId14"/>
    <p:sldId id="405" r:id="rId15"/>
    <p:sldId id="406" r:id="rId16"/>
    <p:sldId id="407" r:id="rId17"/>
    <p:sldId id="408" r:id="rId18"/>
    <p:sldId id="399" r:id="rId19"/>
    <p:sldId id="412" r:id="rId20"/>
    <p:sldId id="397" r:id="rId21"/>
  </p:sldIdLst>
  <p:sldSz cx="12193588" cy="9144000"/>
  <p:notesSz cx="6797675" cy="9928225"/>
  <p:defaultTextStyle>
    <a:defPPr>
      <a:defRPr lang="en-US"/>
    </a:defPPr>
    <a:lvl1pPr marL="0" algn="l" defTabSz="512064" rtl="0" eaLnBrk="1" latinLnBrk="0" hangingPunct="1">
      <a:defRPr sz="2016" kern="1200">
        <a:solidFill>
          <a:schemeClr val="tx1"/>
        </a:solidFill>
        <a:latin typeface="+mn-lt"/>
        <a:ea typeface="+mn-ea"/>
        <a:cs typeface="+mn-cs"/>
      </a:defRPr>
    </a:lvl1pPr>
    <a:lvl2pPr marL="512064" algn="l" defTabSz="512064" rtl="0" eaLnBrk="1" latinLnBrk="0" hangingPunct="1">
      <a:defRPr sz="2016" kern="1200">
        <a:solidFill>
          <a:schemeClr val="tx1"/>
        </a:solidFill>
        <a:latin typeface="+mn-lt"/>
        <a:ea typeface="+mn-ea"/>
        <a:cs typeface="+mn-cs"/>
      </a:defRPr>
    </a:lvl2pPr>
    <a:lvl3pPr marL="1024128" algn="l" defTabSz="512064" rtl="0" eaLnBrk="1" latinLnBrk="0" hangingPunct="1">
      <a:defRPr sz="2016" kern="1200">
        <a:solidFill>
          <a:schemeClr val="tx1"/>
        </a:solidFill>
        <a:latin typeface="+mn-lt"/>
        <a:ea typeface="+mn-ea"/>
        <a:cs typeface="+mn-cs"/>
      </a:defRPr>
    </a:lvl3pPr>
    <a:lvl4pPr marL="1536192" algn="l" defTabSz="512064" rtl="0" eaLnBrk="1" latinLnBrk="0" hangingPunct="1">
      <a:defRPr sz="2016" kern="1200">
        <a:solidFill>
          <a:schemeClr val="tx1"/>
        </a:solidFill>
        <a:latin typeface="+mn-lt"/>
        <a:ea typeface="+mn-ea"/>
        <a:cs typeface="+mn-cs"/>
      </a:defRPr>
    </a:lvl4pPr>
    <a:lvl5pPr marL="2048256" algn="l" defTabSz="512064" rtl="0" eaLnBrk="1" latinLnBrk="0" hangingPunct="1">
      <a:defRPr sz="2016" kern="1200">
        <a:solidFill>
          <a:schemeClr val="tx1"/>
        </a:solidFill>
        <a:latin typeface="+mn-lt"/>
        <a:ea typeface="+mn-ea"/>
        <a:cs typeface="+mn-cs"/>
      </a:defRPr>
    </a:lvl5pPr>
    <a:lvl6pPr marL="2560320" algn="l" defTabSz="512064" rtl="0" eaLnBrk="1" latinLnBrk="0" hangingPunct="1">
      <a:defRPr sz="2016" kern="1200">
        <a:solidFill>
          <a:schemeClr val="tx1"/>
        </a:solidFill>
        <a:latin typeface="+mn-lt"/>
        <a:ea typeface="+mn-ea"/>
        <a:cs typeface="+mn-cs"/>
      </a:defRPr>
    </a:lvl6pPr>
    <a:lvl7pPr marL="3072384" algn="l" defTabSz="512064" rtl="0" eaLnBrk="1" latinLnBrk="0" hangingPunct="1">
      <a:defRPr sz="2016" kern="1200">
        <a:solidFill>
          <a:schemeClr val="tx1"/>
        </a:solidFill>
        <a:latin typeface="+mn-lt"/>
        <a:ea typeface="+mn-ea"/>
        <a:cs typeface="+mn-cs"/>
      </a:defRPr>
    </a:lvl7pPr>
    <a:lvl8pPr marL="3584448" algn="l" defTabSz="512064" rtl="0" eaLnBrk="1" latinLnBrk="0" hangingPunct="1">
      <a:defRPr sz="2016" kern="1200">
        <a:solidFill>
          <a:schemeClr val="tx1"/>
        </a:solidFill>
        <a:latin typeface="+mn-lt"/>
        <a:ea typeface="+mn-ea"/>
        <a:cs typeface="+mn-cs"/>
      </a:defRPr>
    </a:lvl8pPr>
    <a:lvl9pPr marL="4096512" algn="l" defTabSz="512064" rtl="0" eaLnBrk="1" latinLnBrk="0" hangingPunct="1">
      <a:defRPr sz="2016" kern="1200">
        <a:solidFill>
          <a:schemeClr val="tx1"/>
        </a:solidFill>
        <a:latin typeface="+mn-lt"/>
        <a:ea typeface="+mn-ea"/>
        <a:cs typeface="+mn-cs"/>
      </a:defRPr>
    </a:lvl9pPr>
  </p:defaultTextStyle>
  <p:extLst>
    <p:ext uri="{521415D9-36F7-43E2-AB2F-B90AF26B5E84}">
      <p14:sectionLst xmlns:p14="http://schemas.microsoft.com/office/powerpoint/2010/main">
        <p14:section name="Images &amp; Diagrams" id="{9891E6D9-4824-4F26-AFB4-D2EEC684DD08}">
          <p14:sldIdLst>
            <p14:sldId id="333"/>
            <p14:sldId id="396"/>
            <p14:sldId id="402"/>
            <p14:sldId id="401"/>
            <p14:sldId id="403"/>
            <p14:sldId id="411"/>
            <p14:sldId id="404"/>
            <p14:sldId id="414"/>
            <p14:sldId id="405"/>
            <p14:sldId id="406"/>
            <p14:sldId id="407"/>
            <p14:sldId id="408"/>
            <p14:sldId id="399"/>
            <p14:sldId id="412"/>
            <p14:sldId id="397"/>
          </p14:sldIdLst>
        </p14:section>
        <p14:section name="Tools and Templates" id="{461D3064-4FBF-41A2-BB7F-2AC03A401E23}">
          <p14:sldIdLst/>
        </p14:section>
      </p14:sectionLst>
    </p:ext>
    <p:ext uri="{EFAFB233-063F-42B5-8137-9DF3F51BA10A}">
      <p15:sldGuideLst xmlns:p15="http://schemas.microsoft.com/office/powerpoint/2012/main">
        <p15:guide id="1" orient="horz" pos="2880" userDrawn="1">
          <p15:clr>
            <a:srgbClr val="A4A3A4"/>
          </p15:clr>
        </p15:guide>
        <p15:guide id="2" pos="384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14EC04-8FF5-C1D5-4BD3-EDBB8D2D26A5}" name="Neil Douglas" initials="ND" userId="S::Neil.Douglas@fss.scot::f2d07364-ef79-4abd-8d5c-13cfdc56cb39" providerId="AD"/>
  <p188:author id="{9F65D516-C144-F767-8329-B9063110BA7D}" name="Catherine Boyd ( Team Manager (Environmental Health) / Protective Services )" initials="CB" userId="S::catherineboyd@north-ayrshire.gov.uk::7fd78aee-a4c3-4213-ace4-4a38ea67530c" providerId="AD"/>
  <p188:author id="{F5BE4B2B-784F-5524-534F-75989C712C4A}" name="Graham Forbes" initials="GF" userId="S::Graham.Forbes@fss.scot::8ccba600-5c03-4cd9-b6ae-6586fa9fd6ff" providerId="AD"/>
  <p188:author id="{0D8A6595-F7A8-83FB-B5ED-A51C098D2845}" name="Lindsay Matthew" initials="LM" userId="S::lindsay.matthew@fss.scot::ed7e24e2-a24c-4e33-90c7-a876f71ff1a3" providerId="AD"/>
  <p188:author id="{A7E824CC-A5E1-6992-8347-AC12E3F784EC}" name="Graham Forbes" initials="GF" userId="S::graham.forbes@fss.scot::8ccba600-5c03-4cd9-b6ae-6586fa9fd6f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lmeda-Hodge T (Tanya)" initials="OT(" lastIdx="51" clrIdx="0">
    <p:extLst>
      <p:ext uri="{19B8F6BF-5375-455C-9EA6-DF929625EA0E}">
        <p15:presenceInfo xmlns:p15="http://schemas.microsoft.com/office/powerpoint/2012/main" userId="S-1-5-21-765483983-692928010-316617838-332464" providerId="AD"/>
      </p:ext>
    </p:extLst>
  </p:cmAuthor>
  <p:cmAuthor id="2" name="Darren Grimes" initials="DG" lastIdx="10" clrIdx="1">
    <p:extLst>
      <p:ext uri="{19B8F6BF-5375-455C-9EA6-DF929625EA0E}">
        <p15:presenceInfo xmlns:p15="http://schemas.microsoft.com/office/powerpoint/2012/main" userId="S::darren.grimes@theapsgroup.com::d0f171b2-caa0-414b-84fb-340ba9c46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D2A54"/>
    <a:srgbClr val="71CC98"/>
    <a:srgbClr val="607875"/>
    <a:srgbClr val="949300"/>
    <a:srgbClr val="3F2A56"/>
    <a:srgbClr val="A15A95"/>
    <a:srgbClr val="009CBD"/>
    <a:srgbClr val="BABD8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794" y="96"/>
      </p:cViewPr>
      <p:guideLst>
        <p:guide orient="horz" pos="2880"/>
        <p:guide pos="3841"/>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2.xml" Id="rId8" /><Relationship Type="http://schemas.openxmlformats.org/officeDocument/2006/relationships/slide" Target="slides/slide7.xml" Id="rId13" /><Relationship Type="http://schemas.openxmlformats.org/officeDocument/2006/relationships/slide" Target="slides/slide12.xml" Id="rId18" /><Relationship Type="http://schemas.openxmlformats.org/officeDocument/2006/relationships/theme" Target="theme/theme1.xml" Id="rId26" /><Relationship Type="http://schemas.openxmlformats.org/officeDocument/2006/relationships/customXml" Target="../customXml/item3.xml" Id="rId3" /><Relationship Type="http://schemas.openxmlformats.org/officeDocument/2006/relationships/slide" Target="slides/slide15.xml" Id="rId21" /><Relationship Type="http://schemas.openxmlformats.org/officeDocument/2006/relationships/slide" Target="slides/slide1.xml" Id="rId7" /><Relationship Type="http://schemas.openxmlformats.org/officeDocument/2006/relationships/slide" Target="slides/slide6.xml" Id="rId12" /><Relationship Type="http://schemas.openxmlformats.org/officeDocument/2006/relationships/slide" Target="slides/slide11.xml" Id="rId17" /><Relationship Type="http://schemas.openxmlformats.org/officeDocument/2006/relationships/viewProps" Target="viewProps.xml" Id="rId25" /><Relationship Type="http://schemas.openxmlformats.org/officeDocument/2006/relationships/customXml" Target="../customXml/item2.xml" Id="rId2" /><Relationship Type="http://schemas.openxmlformats.org/officeDocument/2006/relationships/slide" Target="slides/slide10.xml" Id="rId16" /><Relationship Type="http://schemas.openxmlformats.org/officeDocument/2006/relationships/slide" Target="slides/slide14.xml" Id="rId20" /><Relationship Type="http://schemas.microsoft.com/office/2018/10/relationships/authors" Target="authors.xml" Id="rId29" /><Relationship Type="http://schemas.openxmlformats.org/officeDocument/2006/relationships/slideMaster" Target="slideMasters/slideMaster2.xml" Id="rId6" /><Relationship Type="http://schemas.openxmlformats.org/officeDocument/2006/relationships/slide" Target="slides/slide5.xml" Id="rId11" /><Relationship Type="http://schemas.openxmlformats.org/officeDocument/2006/relationships/presProps" Target="presProps.xml" Id="rId24" /><Relationship Type="http://schemas.openxmlformats.org/officeDocument/2006/relationships/slideMaster" Target="slideMasters/slideMaster1.xml" Id="rId5" /><Relationship Type="http://schemas.openxmlformats.org/officeDocument/2006/relationships/slide" Target="slides/slide9.xml" Id="rId15" /><Relationship Type="http://schemas.openxmlformats.org/officeDocument/2006/relationships/commentAuthors" Target="commentAuthors.xml" Id="rId23" /><Relationship Type="http://schemas.microsoft.com/office/2016/11/relationships/changesInfo" Target="changesInfos/changesInfo1.xml" Id="rId28" /><Relationship Type="http://schemas.openxmlformats.org/officeDocument/2006/relationships/slide" Target="slides/slide4.xml" Id="rId10" /><Relationship Type="http://schemas.openxmlformats.org/officeDocument/2006/relationships/slide" Target="slides/slide13.xml" Id="rId19" /><Relationship Type="http://schemas.openxmlformats.org/officeDocument/2006/relationships/customXml" Target="../customXml/item4.xml" Id="rId4" /><Relationship Type="http://schemas.openxmlformats.org/officeDocument/2006/relationships/slide" Target="slides/slide3.xml" Id="rId9" /><Relationship Type="http://schemas.openxmlformats.org/officeDocument/2006/relationships/slide" Target="slides/slide8.xml" Id="rId14" /><Relationship Type="http://schemas.openxmlformats.org/officeDocument/2006/relationships/notesMaster" Target="notesMasters/notesMaster1.xml" Id="rId22" /><Relationship Type="http://schemas.openxmlformats.org/officeDocument/2006/relationships/tableStyles" Target="tableStyles.xml" Id="rId27" /><Relationship Type="http://schemas.openxmlformats.org/officeDocument/2006/relationships/customXml" Target="/customXML/item5.xml" Id="R05a7ed5733304a50"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Matthew" userId="ed7e24e2-a24c-4e33-90c7-a876f71ff1a3" providerId="ADAL" clId="{C694BD8E-B962-478A-89C4-27602CA4730D}"/>
    <pc:docChg chg="modSld">
      <pc:chgData name="Lindsay Matthew" userId="ed7e24e2-a24c-4e33-90c7-a876f71ff1a3" providerId="ADAL" clId="{C694BD8E-B962-478A-89C4-27602CA4730D}" dt="2025-12-02T11:36:09.113" v="9" actId="20577"/>
      <pc:docMkLst>
        <pc:docMk/>
      </pc:docMkLst>
      <pc:sldChg chg="modSp mod">
        <pc:chgData name="Lindsay Matthew" userId="ed7e24e2-a24c-4e33-90c7-a876f71ff1a3" providerId="ADAL" clId="{C694BD8E-B962-478A-89C4-27602CA4730D}" dt="2025-12-02T11:36:09.113" v="9" actId="20577"/>
        <pc:sldMkLst>
          <pc:docMk/>
          <pc:sldMk cId="432132124" sldId="402"/>
        </pc:sldMkLst>
        <pc:spChg chg="mod">
          <ac:chgData name="Lindsay Matthew" userId="ed7e24e2-a24c-4e33-90c7-a876f71ff1a3" providerId="ADAL" clId="{C694BD8E-B962-478A-89C4-27602CA4730D}" dt="2025-12-02T11:36:09.113" v="9" actId="20577"/>
          <ac:spMkLst>
            <pc:docMk/>
            <pc:sldMk cId="432132124" sldId="402"/>
            <ac:spMk id="4" creationId="{447EA152-4E3D-6975-F26E-356D25C676F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2E957C8-3717-426F-908C-055DE6E9CADD}" type="datetimeFigureOut">
              <a:rPr lang="en-GB" smtClean="0"/>
              <a:t>02/12/2025</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34BC431D-86E7-4FF9-B33E-04F39A2A138C}" type="slidenum">
              <a:rPr lang="en-GB" smtClean="0"/>
              <a:t>‹#›</a:t>
            </a:fld>
            <a:endParaRPr lang="en-GB"/>
          </a:p>
        </p:txBody>
      </p:sp>
    </p:spTree>
    <p:extLst>
      <p:ext uri="{BB962C8B-B14F-4D97-AF65-F5344CB8AC3E}">
        <p14:creationId xmlns:p14="http://schemas.microsoft.com/office/powerpoint/2010/main" val="788567059"/>
      </p:ext>
    </p:extLst>
  </p:cSld>
  <p:clrMap bg1="lt1" tx1="dk1" bg2="lt2" tx2="dk2" accent1="accent1" accent2="accent2" accent3="accent3" accent4="accent4" accent5="accent5" accent6="accent6" hlink="hlink" folHlink="folHlink"/>
  <p:notesStyle>
    <a:lvl1pPr marL="0" algn="l" defTabSz="1024128" rtl="0" eaLnBrk="1" latinLnBrk="0" hangingPunct="1">
      <a:defRPr sz="1344" kern="1200">
        <a:solidFill>
          <a:schemeClr val="tx1"/>
        </a:solidFill>
        <a:latin typeface="+mn-lt"/>
        <a:ea typeface="+mn-ea"/>
        <a:cs typeface="+mn-cs"/>
      </a:defRPr>
    </a:lvl1pPr>
    <a:lvl2pPr marL="512064" algn="l" defTabSz="1024128" rtl="0" eaLnBrk="1" latinLnBrk="0" hangingPunct="1">
      <a:defRPr sz="1344" kern="1200">
        <a:solidFill>
          <a:schemeClr val="tx1"/>
        </a:solidFill>
        <a:latin typeface="+mn-lt"/>
        <a:ea typeface="+mn-ea"/>
        <a:cs typeface="+mn-cs"/>
      </a:defRPr>
    </a:lvl2pPr>
    <a:lvl3pPr marL="1024128" algn="l" defTabSz="1024128" rtl="0" eaLnBrk="1" latinLnBrk="0" hangingPunct="1">
      <a:defRPr sz="1344" kern="1200">
        <a:solidFill>
          <a:schemeClr val="tx1"/>
        </a:solidFill>
        <a:latin typeface="+mn-lt"/>
        <a:ea typeface="+mn-ea"/>
        <a:cs typeface="+mn-cs"/>
      </a:defRPr>
    </a:lvl3pPr>
    <a:lvl4pPr marL="1536192" algn="l" defTabSz="1024128" rtl="0" eaLnBrk="1" latinLnBrk="0" hangingPunct="1">
      <a:defRPr sz="1344" kern="1200">
        <a:solidFill>
          <a:schemeClr val="tx1"/>
        </a:solidFill>
        <a:latin typeface="+mn-lt"/>
        <a:ea typeface="+mn-ea"/>
        <a:cs typeface="+mn-cs"/>
      </a:defRPr>
    </a:lvl4pPr>
    <a:lvl5pPr marL="2048256" algn="l" defTabSz="1024128" rtl="0" eaLnBrk="1" latinLnBrk="0" hangingPunct="1">
      <a:defRPr sz="1344" kern="1200">
        <a:solidFill>
          <a:schemeClr val="tx1"/>
        </a:solidFill>
        <a:latin typeface="+mn-lt"/>
        <a:ea typeface="+mn-ea"/>
        <a:cs typeface="+mn-cs"/>
      </a:defRPr>
    </a:lvl5pPr>
    <a:lvl6pPr marL="2560320" algn="l" defTabSz="1024128" rtl="0" eaLnBrk="1" latinLnBrk="0" hangingPunct="1">
      <a:defRPr sz="1344" kern="1200">
        <a:solidFill>
          <a:schemeClr val="tx1"/>
        </a:solidFill>
        <a:latin typeface="+mn-lt"/>
        <a:ea typeface="+mn-ea"/>
        <a:cs typeface="+mn-cs"/>
      </a:defRPr>
    </a:lvl6pPr>
    <a:lvl7pPr marL="3072384" algn="l" defTabSz="1024128" rtl="0" eaLnBrk="1" latinLnBrk="0" hangingPunct="1">
      <a:defRPr sz="1344" kern="1200">
        <a:solidFill>
          <a:schemeClr val="tx1"/>
        </a:solidFill>
        <a:latin typeface="+mn-lt"/>
        <a:ea typeface="+mn-ea"/>
        <a:cs typeface="+mn-cs"/>
      </a:defRPr>
    </a:lvl7pPr>
    <a:lvl8pPr marL="3584448" algn="l" defTabSz="1024128" rtl="0" eaLnBrk="1" latinLnBrk="0" hangingPunct="1">
      <a:defRPr sz="1344" kern="1200">
        <a:solidFill>
          <a:schemeClr val="tx1"/>
        </a:solidFill>
        <a:latin typeface="+mn-lt"/>
        <a:ea typeface="+mn-ea"/>
        <a:cs typeface="+mn-cs"/>
      </a:defRPr>
    </a:lvl8pPr>
    <a:lvl9pPr marL="4096512" algn="l" defTabSz="1024128" rtl="0" eaLnBrk="1" latinLnBrk="0" hangingPunct="1">
      <a:defRPr sz="134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2</a:t>
            </a:fld>
            <a:endParaRPr lang="en-GB"/>
          </a:p>
        </p:txBody>
      </p:sp>
    </p:spTree>
    <p:extLst>
      <p:ext uri="{BB962C8B-B14F-4D97-AF65-F5344CB8AC3E}">
        <p14:creationId xmlns:p14="http://schemas.microsoft.com/office/powerpoint/2010/main" val="848828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12</a:t>
            </a:fld>
            <a:endParaRPr lang="en-GB"/>
          </a:p>
        </p:txBody>
      </p:sp>
    </p:spTree>
    <p:extLst>
      <p:ext uri="{BB962C8B-B14F-4D97-AF65-F5344CB8AC3E}">
        <p14:creationId xmlns:p14="http://schemas.microsoft.com/office/powerpoint/2010/main" val="288607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13</a:t>
            </a:fld>
            <a:endParaRPr lang="en-GB"/>
          </a:p>
        </p:txBody>
      </p:sp>
    </p:spTree>
    <p:extLst>
      <p:ext uri="{BB962C8B-B14F-4D97-AF65-F5344CB8AC3E}">
        <p14:creationId xmlns:p14="http://schemas.microsoft.com/office/powerpoint/2010/main" val="4078858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14</a:t>
            </a:fld>
            <a:endParaRPr lang="en-GB"/>
          </a:p>
        </p:txBody>
      </p:sp>
    </p:spTree>
    <p:extLst>
      <p:ext uri="{BB962C8B-B14F-4D97-AF65-F5344CB8AC3E}">
        <p14:creationId xmlns:p14="http://schemas.microsoft.com/office/powerpoint/2010/main" val="1576904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15</a:t>
            </a:fld>
            <a:endParaRPr lang="en-GB"/>
          </a:p>
        </p:txBody>
      </p:sp>
    </p:spTree>
    <p:extLst>
      <p:ext uri="{BB962C8B-B14F-4D97-AF65-F5344CB8AC3E}">
        <p14:creationId xmlns:p14="http://schemas.microsoft.com/office/powerpoint/2010/main" val="3490109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3</a:t>
            </a:fld>
            <a:endParaRPr lang="en-GB"/>
          </a:p>
        </p:txBody>
      </p:sp>
    </p:spTree>
    <p:extLst>
      <p:ext uri="{BB962C8B-B14F-4D97-AF65-F5344CB8AC3E}">
        <p14:creationId xmlns:p14="http://schemas.microsoft.com/office/powerpoint/2010/main" val="2705056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4</a:t>
            </a:fld>
            <a:endParaRPr lang="en-GB"/>
          </a:p>
        </p:txBody>
      </p:sp>
    </p:spTree>
    <p:extLst>
      <p:ext uri="{BB962C8B-B14F-4D97-AF65-F5344CB8AC3E}">
        <p14:creationId xmlns:p14="http://schemas.microsoft.com/office/powerpoint/2010/main" val="218350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24128"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5</a:t>
            </a:fld>
            <a:endParaRPr lang="en-GB"/>
          </a:p>
        </p:txBody>
      </p:sp>
    </p:spTree>
    <p:extLst>
      <p:ext uri="{BB962C8B-B14F-4D97-AF65-F5344CB8AC3E}">
        <p14:creationId xmlns:p14="http://schemas.microsoft.com/office/powerpoint/2010/main" val="2930521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512064" rtl="0" eaLnBrk="1" fontAlgn="auto" latinLnBrk="0" hangingPunct="1">
              <a:lnSpc>
                <a:spcPct val="100000"/>
              </a:lnSpc>
              <a:spcBef>
                <a:spcPts val="0"/>
              </a:spcBef>
              <a:spcAft>
                <a:spcPts val="0"/>
              </a:spcAft>
              <a:buClrTx/>
              <a:buSzTx/>
              <a:buFontTx/>
              <a:buNone/>
              <a:tabLst/>
              <a:defRPr/>
            </a:pPr>
            <a:fld id="{34BC431D-86E7-4FF9-B33E-04F39A2A138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512064"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9459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7</a:t>
            </a:fld>
            <a:endParaRPr lang="en-GB"/>
          </a:p>
        </p:txBody>
      </p:sp>
    </p:spTree>
    <p:extLst>
      <p:ext uri="{BB962C8B-B14F-4D97-AF65-F5344CB8AC3E}">
        <p14:creationId xmlns:p14="http://schemas.microsoft.com/office/powerpoint/2010/main" val="1883578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9</a:t>
            </a:fld>
            <a:endParaRPr lang="en-GB"/>
          </a:p>
        </p:txBody>
      </p:sp>
    </p:spTree>
    <p:extLst>
      <p:ext uri="{BB962C8B-B14F-4D97-AF65-F5344CB8AC3E}">
        <p14:creationId xmlns:p14="http://schemas.microsoft.com/office/powerpoint/2010/main" val="3341174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10</a:t>
            </a:fld>
            <a:endParaRPr lang="en-GB"/>
          </a:p>
        </p:txBody>
      </p:sp>
    </p:spTree>
    <p:extLst>
      <p:ext uri="{BB962C8B-B14F-4D97-AF65-F5344CB8AC3E}">
        <p14:creationId xmlns:p14="http://schemas.microsoft.com/office/powerpoint/2010/main" val="1581953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11</a:t>
            </a:fld>
            <a:endParaRPr lang="en-GB"/>
          </a:p>
        </p:txBody>
      </p:sp>
    </p:spTree>
    <p:extLst>
      <p:ext uri="{BB962C8B-B14F-4D97-AF65-F5344CB8AC3E}">
        <p14:creationId xmlns:p14="http://schemas.microsoft.com/office/powerpoint/2010/main" val="40740111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AF45D8-09C6-384E-8CB0-C2FABD688B78}"/>
              </a:ext>
            </a:extLst>
          </p:cNvPr>
          <p:cNvSpPr/>
          <p:nvPr userDrawn="1"/>
        </p:nvSpPr>
        <p:spPr>
          <a:xfrm>
            <a:off x="-1200" y="0"/>
            <a:ext cx="12194788" cy="9144000"/>
          </a:xfrm>
          <a:prstGeom prst="rect">
            <a:avLst/>
          </a:prstGeom>
          <a:solidFill>
            <a:srgbClr val="71C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5" name="Graphic 4">
            <a:extLst>
              <a:ext uri="{FF2B5EF4-FFF2-40B4-BE49-F238E27FC236}">
                <a16:creationId xmlns:a16="http://schemas.microsoft.com/office/drawing/2014/main" id="{ABDC0B6D-5F27-2F40-B9B6-E86427E649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3"/>
            <a:ext cx="3314700" cy="3086100"/>
          </a:xfrm>
          <a:prstGeom prst="rect">
            <a:avLst/>
          </a:prstGeom>
        </p:spPr>
      </p:pic>
      <p:sp>
        <p:nvSpPr>
          <p:cNvPr id="17" name="Text Placeholder 5">
            <a:extLst>
              <a:ext uri="{FF2B5EF4-FFF2-40B4-BE49-F238E27FC236}">
                <a16:creationId xmlns:a16="http://schemas.microsoft.com/office/drawing/2014/main" id="{EF19A1A9-21CC-3A41-98B1-FB6E7630FEC3}"/>
              </a:ext>
            </a:extLst>
          </p:cNvPr>
          <p:cNvSpPr>
            <a:spLocks noGrp="1"/>
          </p:cNvSpPr>
          <p:nvPr>
            <p:ph type="body" sz="quarter" idx="14" hasCustomPrompt="1"/>
          </p:nvPr>
        </p:nvSpPr>
        <p:spPr>
          <a:xfrm>
            <a:off x="5284727" y="18155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Date:</a:t>
            </a:r>
            <a:endParaRPr lang="en-US"/>
          </a:p>
        </p:txBody>
      </p:sp>
      <p:sp>
        <p:nvSpPr>
          <p:cNvPr id="3" name="Text Placeholder 2">
            <a:extLst>
              <a:ext uri="{FF2B5EF4-FFF2-40B4-BE49-F238E27FC236}">
                <a16:creationId xmlns:a16="http://schemas.microsoft.com/office/drawing/2014/main" id="{B35CEC0D-9B88-C145-AFDD-93128672255C}"/>
              </a:ext>
            </a:extLst>
          </p:cNvPr>
          <p:cNvSpPr>
            <a:spLocks noGrp="1"/>
          </p:cNvSpPr>
          <p:nvPr>
            <p:ph type="body" sz="quarter" idx="15" hasCustomPrompt="1"/>
          </p:nvPr>
        </p:nvSpPr>
        <p:spPr>
          <a:xfrm>
            <a:off x="5168891" y="490055"/>
            <a:ext cx="6521058" cy="914400"/>
          </a:xfrm>
        </p:spPr>
        <p:txBody>
          <a:bodyPr/>
          <a:lstStyle>
            <a:lvl1pPr>
              <a:buFontTx/>
              <a:buNone/>
              <a:defRPr sz="3000" b="1" i="0" baseline="0">
                <a:solidFill>
                  <a:schemeClr val="bg1"/>
                </a:solidFill>
                <a:latin typeface="Arial Black" panose="020B0604020202020204" pitchFamily="34" charset="0"/>
                <a:cs typeface="Arial" panose="020B0604020202020204" pitchFamily="34" charset="0"/>
              </a:defRPr>
            </a:lvl1pPr>
          </a:lstStyle>
          <a:p>
            <a:pPr lvl="0"/>
            <a:r>
              <a:rPr lang="en-GB"/>
              <a:t>Presentation Title</a:t>
            </a:r>
          </a:p>
        </p:txBody>
      </p:sp>
      <p:sp>
        <p:nvSpPr>
          <p:cNvPr id="15" name="Text Placeholder 5">
            <a:extLst>
              <a:ext uri="{FF2B5EF4-FFF2-40B4-BE49-F238E27FC236}">
                <a16:creationId xmlns:a16="http://schemas.microsoft.com/office/drawing/2014/main" id="{46D73DBE-A0A1-1743-AD08-8BF94DBF0E44}"/>
              </a:ext>
            </a:extLst>
          </p:cNvPr>
          <p:cNvSpPr>
            <a:spLocks noGrp="1"/>
          </p:cNvSpPr>
          <p:nvPr>
            <p:ph type="body" sz="quarter" idx="16" hasCustomPrompt="1"/>
          </p:nvPr>
        </p:nvSpPr>
        <p:spPr>
          <a:xfrm>
            <a:off x="5284727" y="22677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Author:</a:t>
            </a:r>
            <a:endParaRPr lang="en-US"/>
          </a:p>
        </p:txBody>
      </p:sp>
      <p:pic>
        <p:nvPicPr>
          <p:cNvPr id="11" name="Picture 10" descr="Icon&#10;&#10;Description automatically generated">
            <a:extLst>
              <a:ext uri="{FF2B5EF4-FFF2-40B4-BE49-F238E27FC236}">
                <a16:creationId xmlns:a16="http://schemas.microsoft.com/office/drawing/2014/main" id="{2CCDCF41-2703-AC46-B60E-F76C2ECEAA01}"/>
              </a:ext>
            </a:extLst>
          </p:cNvPr>
          <p:cNvPicPr>
            <a:picLocks noChangeAspect="1"/>
          </p:cNvPicPr>
          <p:nvPr userDrawn="1"/>
        </p:nvPicPr>
        <p:blipFill rotWithShape="1">
          <a:blip r:embed="rId4">
            <a:alphaModFix/>
          </a:blip>
          <a:srcRect l="16900" r="17193" b="18107"/>
          <a:stretch/>
        </p:blipFill>
        <p:spPr>
          <a:xfrm>
            <a:off x="0" y="3140766"/>
            <a:ext cx="12192000" cy="6003234"/>
          </a:xfrm>
          <a:prstGeom prst="rect">
            <a:avLst/>
          </a:prstGeom>
        </p:spPr>
      </p:pic>
    </p:spTree>
    <p:extLst>
      <p:ext uri="{BB962C8B-B14F-4D97-AF65-F5344CB8AC3E}">
        <p14:creationId xmlns:p14="http://schemas.microsoft.com/office/powerpoint/2010/main" val="3409533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3">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0872" y="1627101"/>
            <a:ext cx="5492719" cy="507831"/>
          </a:xfrm>
        </p:spPr>
        <p:txBody>
          <a:bodyPr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cxnSp>
        <p:nvCxnSpPr>
          <p:cNvPr id="17" name="Straight Connector 16">
            <a:extLst>
              <a:ext uri="{FF2B5EF4-FFF2-40B4-BE49-F238E27FC236}">
                <a16:creationId xmlns:a16="http://schemas.microsoft.com/office/drawing/2014/main" id="{9BF454A1-8714-514C-833E-0EAC28AEEEAB}"/>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Icon&#10;&#10;Description automatically generated">
            <a:extLst>
              <a:ext uri="{FF2B5EF4-FFF2-40B4-BE49-F238E27FC236}">
                <a16:creationId xmlns:a16="http://schemas.microsoft.com/office/drawing/2014/main" id="{D3620ECC-B107-004D-A659-DF435052CF63}"/>
              </a:ext>
            </a:extLst>
          </p:cNvPr>
          <p:cNvPicPr>
            <a:picLocks noChangeAspect="1"/>
          </p:cNvPicPr>
          <p:nvPr userDrawn="1"/>
        </p:nvPicPr>
        <p:blipFill>
          <a:blip r:embed="rId3">
            <a:alphaModFix/>
          </a:blip>
          <a:stretch>
            <a:fillRect/>
          </a:stretch>
        </p:blipFill>
        <p:spPr>
          <a:xfrm>
            <a:off x="7574843" y="-1016982"/>
            <a:ext cx="5134641" cy="5134641"/>
          </a:xfrm>
          <a:prstGeom prst="rect">
            <a:avLst/>
          </a:prstGeom>
        </p:spPr>
      </p:pic>
      <p:sp>
        <p:nvSpPr>
          <p:cNvPr id="5" name="Content Placeholder 4">
            <a:extLst>
              <a:ext uri="{FF2B5EF4-FFF2-40B4-BE49-F238E27FC236}">
                <a16:creationId xmlns:a16="http://schemas.microsoft.com/office/drawing/2014/main" id="{D176222C-26DC-1743-BB90-8258ACA9D4F2}"/>
              </a:ext>
            </a:extLst>
          </p:cNvPr>
          <p:cNvSpPr>
            <a:spLocks noGrp="1"/>
          </p:cNvSpPr>
          <p:nvPr>
            <p:ph sz="quarter" idx="15"/>
          </p:nvPr>
        </p:nvSpPr>
        <p:spPr>
          <a:xfrm>
            <a:off x="546172" y="3153834"/>
            <a:ext cx="11137828" cy="4466167"/>
          </a:xfrm>
        </p:spPr>
        <p:txBody>
          <a:bodyPr/>
          <a:lstStyle>
            <a:lvl1pPr>
              <a:buFontTx/>
              <a:buNone/>
              <a:defRPr sz="1600">
                <a:solidFill>
                  <a:srgbClr val="3F2A56"/>
                </a:solidFill>
                <a:latin typeface="Arial" panose="020B0604020202020204" pitchFamily="34" charset="0"/>
                <a:cs typeface="Arial" panose="020B0604020202020204" pitchFamily="34" charset="0"/>
              </a:defRPr>
            </a:lvl1pPr>
            <a:lvl2pPr>
              <a:buFont typeface="Arial" panose="020B0604020202020204" pitchFamily="34" charset="0"/>
              <a:buChar char="•"/>
              <a:defRPr sz="1500">
                <a:solidFill>
                  <a:srgbClr val="3F2A56"/>
                </a:solidFill>
                <a:latin typeface="Arial" panose="020B0604020202020204" pitchFamily="34" charset="0"/>
                <a:cs typeface="Arial" panose="020B0604020202020204" pitchFamily="34" charset="0"/>
              </a:defRPr>
            </a:lvl2pPr>
            <a:lvl3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3374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4">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11" name="Straight Connector 10">
            <a:extLst>
              <a:ext uri="{FF2B5EF4-FFF2-40B4-BE49-F238E27FC236}">
                <a16:creationId xmlns:a16="http://schemas.microsoft.com/office/drawing/2014/main" id="{DE75DAF4-C4A8-A044-A217-1AF393D564E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40B4ACC8-012E-6748-9BE5-AD7F6FB066CA}"/>
              </a:ext>
            </a:extLst>
          </p:cNvPr>
          <p:cNvSpPr>
            <a:spLocks noGrp="1"/>
          </p:cNvSpPr>
          <p:nvPr>
            <p:ph type="body" sz="quarter" idx="19" hasCustomPrompt="1"/>
          </p:nvPr>
        </p:nvSpPr>
        <p:spPr>
          <a:xfrm>
            <a:off x="551401" y="1627101"/>
            <a:ext cx="6081269" cy="507831"/>
          </a:xfrm>
        </p:spPr>
        <p:txBody>
          <a:bodyPr wrap="square"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sp>
        <p:nvSpPr>
          <p:cNvPr id="5" name="Content Placeholder 4">
            <a:extLst>
              <a:ext uri="{FF2B5EF4-FFF2-40B4-BE49-F238E27FC236}">
                <a16:creationId xmlns:a16="http://schemas.microsoft.com/office/drawing/2014/main" id="{47CCCC70-FC3A-FB45-B191-1F6B0F788139}"/>
              </a:ext>
            </a:extLst>
          </p:cNvPr>
          <p:cNvSpPr>
            <a:spLocks noGrp="1"/>
          </p:cNvSpPr>
          <p:nvPr>
            <p:ph sz="quarter" idx="20"/>
          </p:nvPr>
        </p:nvSpPr>
        <p:spPr>
          <a:xfrm>
            <a:off x="536645" y="3153833"/>
            <a:ext cx="6278493" cy="4506384"/>
          </a:xfrm>
        </p:spPr>
        <p:txBody>
          <a:bodyPr/>
          <a:lstStyle>
            <a:lvl1pPr marL="0" indent="0" fontAlgn="t">
              <a:spcBef>
                <a:spcPts val="0"/>
              </a:spcBef>
              <a:buFontTx/>
              <a:buNone/>
              <a:defRPr sz="1600">
                <a:solidFill>
                  <a:srgbClr val="3F2A56"/>
                </a:solidFill>
                <a:latin typeface="Arial" panose="020B0604020202020204" pitchFamily="34" charset="0"/>
                <a:cs typeface="Arial" panose="020B0604020202020204" pitchFamily="34" charset="0"/>
              </a:defRPr>
            </a:lvl1pPr>
            <a:lvl2pPr>
              <a:buFont typeface="Arial" panose="020B0604020202020204" pitchFamily="34" charset="0"/>
              <a:buChar char="•"/>
              <a:defRPr sz="1500">
                <a:solidFill>
                  <a:srgbClr val="3F2A56"/>
                </a:solidFill>
                <a:latin typeface="Arial" panose="020B0604020202020204" pitchFamily="34" charset="0"/>
                <a:cs typeface="Arial" panose="020B0604020202020204" pitchFamily="34" charset="0"/>
              </a:defRPr>
            </a:lvl2pPr>
            <a:lvl3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17">
            <a:extLst>
              <a:ext uri="{FF2B5EF4-FFF2-40B4-BE49-F238E27FC236}">
                <a16:creationId xmlns:a16="http://schemas.microsoft.com/office/drawing/2014/main" id="{92E6C23F-BEC9-8F49-9759-56355C024AB5}"/>
              </a:ext>
            </a:extLst>
          </p:cNvPr>
          <p:cNvSpPr>
            <a:spLocks noGrp="1"/>
          </p:cNvSpPr>
          <p:nvPr>
            <p:ph type="pic" sz="quarter" idx="21"/>
          </p:nvPr>
        </p:nvSpPr>
        <p:spPr>
          <a:xfrm>
            <a:off x="7361129" y="634652"/>
            <a:ext cx="5282427" cy="5280726"/>
          </a:xfrm>
          <a:prstGeom prst="ellipse">
            <a:avLst/>
          </a:prstGeom>
          <a:solidFill>
            <a:srgbClr val="3F2A56"/>
          </a:solidFill>
          <a:ln>
            <a:noFill/>
          </a:ln>
        </p:spPr>
        <p:txBody>
          <a:bodyPr anchor="ctr" anchorCtr="0">
            <a:noAutofit/>
          </a:bodyPr>
          <a:lstStyle>
            <a:lvl1pPr algn="ctr">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510769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11" name="Straight Connector 10">
            <a:extLst>
              <a:ext uri="{FF2B5EF4-FFF2-40B4-BE49-F238E27FC236}">
                <a16:creationId xmlns:a16="http://schemas.microsoft.com/office/drawing/2014/main" id="{DE75DAF4-C4A8-A044-A217-1AF393D564E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40B4ACC8-012E-6748-9BE5-AD7F6FB066CA}"/>
              </a:ext>
            </a:extLst>
          </p:cNvPr>
          <p:cNvSpPr>
            <a:spLocks noGrp="1"/>
          </p:cNvSpPr>
          <p:nvPr>
            <p:ph type="body" sz="quarter" idx="19" hasCustomPrompt="1"/>
          </p:nvPr>
        </p:nvSpPr>
        <p:spPr>
          <a:xfrm>
            <a:off x="551401" y="1627101"/>
            <a:ext cx="6081269" cy="507831"/>
          </a:xfrm>
        </p:spPr>
        <p:txBody>
          <a:bodyPr wrap="square"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pic>
        <p:nvPicPr>
          <p:cNvPr id="18" name="Picture 17">
            <a:extLst>
              <a:ext uri="{FF2B5EF4-FFF2-40B4-BE49-F238E27FC236}">
                <a16:creationId xmlns:a16="http://schemas.microsoft.com/office/drawing/2014/main" id="{B43DC78D-F800-3049-9651-63E506C0D104}"/>
              </a:ext>
            </a:extLst>
          </p:cNvPr>
          <p:cNvPicPr>
            <a:picLocks noChangeAspect="1"/>
          </p:cNvPicPr>
          <p:nvPr userDrawn="1"/>
        </p:nvPicPr>
        <p:blipFill>
          <a:blip r:embed="rId3">
            <a:alphaModFix/>
          </a:blip>
          <a:stretch>
            <a:fillRect/>
          </a:stretch>
        </p:blipFill>
        <p:spPr>
          <a:xfrm>
            <a:off x="7364668" y="637725"/>
            <a:ext cx="5270500" cy="5270500"/>
          </a:xfrm>
          <a:prstGeom prst="rect">
            <a:avLst/>
          </a:prstGeom>
        </p:spPr>
      </p:pic>
      <p:sp>
        <p:nvSpPr>
          <p:cNvPr id="5" name="Content Placeholder 4">
            <a:extLst>
              <a:ext uri="{FF2B5EF4-FFF2-40B4-BE49-F238E27FC236}">
                <a16:creationId xmlns:a16="http://schemas.microsoft.com/office/drawing/2014/main" id="{8B0EAA80-B175-AA40-91CA-F23CB98C26F0}"/>
              </a:ext>
            </a:extLst>
          </p:cNvPr>
          <p:cNvSpPr>
            <a:spLocks noGrp="1"/>
          </p:cNvSpPr>
          <p:nvPr>
            <p:ph sz="quarter" idx="20"/>
          </p:nvPr>
        </p:nvSpPr>
        <p:spPr>
          <a:xfrm>
            <a:off x="546171" y="3153834"/>
            <a:ext cx="6283254" cy="4559300"/>
          </a:xfrm>
        </p:spPr>
        <p:txBody>
          <a:bodyPr/>
          <a:lstStyle>
            <a:lvl1pPr>
              <a:buFontTx/>
              <a:buNone/>
              <a:defRPr sz="1600">
                <a:solidFill>
                  <a:srgbClr val="3F2A56"/>
                </a:solidFill>
                <a:latin typeface="Arial" panose="020B0604020202020204" pitchFamily="34" charset="0"/>
                <a:cs typeface="Arial" panose="020B0604020202020204" pitchFamily="34" charset="0"/>
              </a:defRPr>
            </a:lvl1pPr>
            <a:lvl2pPr>
              <a:buFont typeface="Arial" panose="020B0604020202020204" pitchFamily="34" charset="0"/>
              <a:buChar char="•"/>
              <a:defRPr sz="1500">
                <a:solidFill>
                  <a:srgbClr val="3F2A56"/>
                </a:solidFill>
                <a:latin typeface="Arial" panose="020B0604020202020204" pitchFamily="34" charset="0"/>
                <a:cs typeface="Arial" panose="020B0604020202020204" pitchFamily="34" charset="0"/>
              </a:defRPr>
            </a:lvl2pPr>
            <a:lvl3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512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BABD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9" name="Graphic 18">
            <a:extLst>
              <a:ext uri="{FF2B5EF4-FFF2-40B4-BE49-F238E27FC236}">
                <a16:creationId xmlns:a16="http://schemas.microsoft.com/office/drawing/2014/main" id="{538D82AB-1244-3341-9669-F935563133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3" name="Text Placeholder 8">
            <a:extLst>
              <a:ext uri="{FF2B5EF4-FFF2-40B4-BE49-F238E27FC236}">
                <a16:creationId xmlns:a16="http://schemas.microsoft.com/office/drawing/2014/main" id="{96F0C983-9397-884A-81DD-E66F55CDF22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11" name="Picture Placeholder 3">
            <a:extLst>
              <a:ext uri="{FF2B5EF4-FFF2-40B4-BE49-F238E27FC236}">
                <a16:creationId xmlns:a16="http://schemas.microsoft.com/office/drawing/2014/main" id="{47933840-235C-6949-AA19-58F6108D9A72}"/>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3">
            <a:extLst>
              <a:ext uri="{FF2B5EF4-FFF2-40B4-BE49-F238E27FC236}">
                <a16:creationId xmlns:a16="http://schemas.microsoft.com/office/drawing/2014/main" id="{D4ECF9DD-3171-3841-96A7-500691C4858A}"/>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3">
            <a:extLst>
              <a:ext uri="{FF2B5EF4-FFF2-40B4-BE49-F238E27FC236}">
                <a16:creationId xmlns:a16="http://schemas.microsoft.com/office/drawing/2014/main" id="{0F80440B-F923-DB45-AB2B-3D57D6236A5C}"/>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442259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BABD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BA5970CF-93AC-2C43-A00E-D24CD8C8C9B9}"/>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3B26706-548D-634C-8782-3EA52D467066}"/>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78C94DEB-25D4-E846-9D75-7495A055443C}"/>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538D82AB-1244-3341-9669-F935563133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3" name="Text Placeholder 8">
            <a:extLst>
              <a:ext uri="{FF2B5EF4-FFF2-40B4-BE49-F238E27FC236}">
                <a16:creationId xmlns:a16="http://schemas.microsoft.com/office/drawing/2014/main" id="{96F0C983-9397-884A-81DD-E66F55CDF22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21" name="Picture 20" descr="Icon&#10;&#10;Description automatically generated">
            <a:extLst>
              <a:ext uri="{FF2B5EF4-FFF2-40B4-BE49-F238E27FC236}">
                <a16:creationId xmlns:a16="http://schemas.microsoft.com/office/drawing/2014/main" id="{97D7C990-0A95-BB4C-B2B6-0147F90DC0F0}"/>
              </a:ext>
            </a:extLst>
          </p:cNvPr>
          <p:cNvPicPr>
            <a:picLocks noChangeAspect="1"/>
          </p:cNvPicPr>
          <p:nvPr userDrawn="1"/>
        </p:nvPicPr>
        <p:blipFill>
          <a:blip r:embed="rId4">
            <a:alphaModFix/>
          </a:blip>
          <a:stretch>
            <a:fillRect/>
          </a:stretch>
        </p:blipFill>
        <p:spPr>
          <a:xfrm>
            <a:off x="3028950" y="3758522"/>
            <a:ext cx="6128429" cy="6128429"/>
          </a:xfrm>
          <a:prstGeom prst="rect">
            <a:avLst/>
          </a:prstGeom>
        </p:spPr>
      </p:pic>
      <p:pic>
        <p:nvPicPr>
          <p:cNvPr id="22" name="Picture 21" descr="Icon&#10;&#10;Description automatically generated">
            <a:extLst>
              <a:ext uri="{FF2B5EF4-FFF2-40B4-BE49-F238E27FC236}">
                <a16:creationId xmlns:a16="http://schemas.microsoft.com/office/drawing/2014/main" id="{5FD29290-2A0C-1A41-BAFD-65261F2BCB27}"/>
              </a:ext>
            </a:extLst>
          </p:cNvPr>
          <p:cNvPicPr>
            <a:picLocks noChangeAspect="1"/>
          </p:cNvPicPr>
          <p:nvPr userDrawn="1"/>
        </p:nvPicPr>
        <p:blipFill>
          <a:blip r:embed="rId5">
            <a:alphaModFix/>
          </a:blip>
          <a:stretch>
            <a:fillRect/>
          </a:stretch>
        </p:blipFill>
        <p:spPr>
          <a:xfrm>
            <a:off x="8772526" y="3725482"/>
            <a:ext cx="6132893" cy="6132893"/>
          </a:xfrm>
          <a:prstGeom prst="rect">
            <a:avLst/>
          </a:prstGeom>
        </p:spPr>
      </p:pic>
      <p:pic>
        <p:nvPicPr>
          <p:cNvPr id="25" name="Picture 24" descr="Icon&#10;&#10;Description automatically generated">
            <a:extLst>
              <a:ext uri="{FF2B5EF4-FFF2-40B4-BE49-F238E27FC236}">
                <a16:creationId xmlns:a16="http://schemas.microsoft.com/office/drawing/2014/main" id="{433E1DBF-E757-9840-8F25-21130E0A622B}"/>
              </a:ext>
            </a:extLst>
          </p:cNvPr>
          <p:cNvPicPr>
            <a:picLocks noChangeAspect="1"/>
          </p:cNvPicPr>
          <p:nvPr userDrawn="1"/>
        </p:nvPicPr>
        <p:blipFill>
          <a:blip r:embed="rId6">
            <a:alphaModFix/>
          </a:blip>
          <a:stretch>
            <a:fillRect/>
          </a:stretch>
        </p:blipFill>
        <p:spPr>
          <a:xfrm>
            <a:off x="-2770481" y="3830344"/>
            <a:ext cx="5999457" cy="5999457"/>
          </a:xfrm>
          <a:prstGeom prst="rect">
            <a:avLst/>
          </a:prstGeom>
        </p:spPr>
      </p:pic>
    </p:spTree>
    <p:extLst>
      <p:ext uri="{BB962C8B-B14F-4D97-AF65-F5344CB8AC3E}">
        <p14:creationId xmlns:p14="http://schemas.microsoft.com/office/powerpoint/2010/main" val="2776264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A15A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0" name="Graphic 19">
            <a:extLst>
              <a:ext uri="{FF2B5EF4-FFF2-40B4-BE49-F238E27FC236}">
                <a16:creationId xmlns:a16="http://schemas.microsoft.com/office/drawing/2014/main" id="{CDBDD259-E029-FA4C-BAA7-4434DB58ED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A2AEFCFD-61AF-9145-B6B0-637CF064D8AD}"/>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8" name="Picture Placeholder 3">
            <a:extLst>
              <a:ext uri="{FF2B5EF4-FFF2-40B4-BE49-F238E27FC236}">
                <a16:creationId xmlns:a16="http://schemas.microsoft.com/office/drawing/2014/main" id="{27FFD5B9-F126-0948-9F57-3BB5722D9BF7}"/>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9" name="Picture Placeholder 3">
            <a:extLst>
              <a:ext uri="{FF2B5EF4-FFF2-40B4-BE49-F238E27FC236}">
                <a16:creationId xmlns:a16="http://schemas.microsoft.com/office/drawing/2014/main" id="{2971CA63-D60A-904C-AD8D-1BC58123757A}"/>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0" name="Picture Placeholder 3">
            <a:extLst>
              <a:ext uri="{FF2B5EF4-FFF2-40B4-BE49-F238E27FC236}">
                <a16:creationId xmlns:a16="http://schemas.microsoft.com/office/drawing/2014/main" id="{82B16AEB-0978-A340-A8E5-CE9CADA79A9F}"/>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894931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A15A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3EC594A4-4140-FD45-A836-D342DB46F902}"/>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50C53A9-D427-894C-A1FF-452205E7BC82}"/>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9DE3E0E-EECA-E84D-A3E8-734C185359B7}"/>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CDBDD259-E029-FA4C-BAA7-4434DB58ED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A2AEFCFD-61AF-9145-B6B0-637CF064D8AD}"/>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3" name="Picture 2">
            <a:extLst>
              <a:ext uri="{FF2B5EF4-FFF2-40B4-BE49-F238E27FC236}">
                <a16:creationId xmlns:a16="http://schemas.microsoft.com/office/drawing/2014/main" id="{CE9B697A-C244-9A4F-AC20-12D24786E569}"/>
              </a:ext>
            </a:extLst>
          </p:cNvPr>
          <p:cNvPicPr>
            <a:picLocks noChangeAspect="1"/>
          </p:cNvPicPr>
          <p:nvPr userDrawn="1"/>
        </p:nvPicPr>
        <p:blipFill>
          <a:blip r:embed="rId4"/>
          <a:srcRect/>
          <a:stretch/>
        </p:blipFill>
        <p:spPr>
          <a:xfrm>
            <a:off x="-2847565" y="3700464"/>
            <a:ext cx="6200774" cy="6200774"/>
          </a:xfrm>
          <a:prstGeom prst="rect">
            <a:avLst/>
          </a:prstGeom>
        </p:spPr>
      </p:pic>
      <p:pic>
        <p:nvPicPr>
          <p:cNvPr id="5" name="Picture 4" descr="Icon&#10;&#10;Description automatically generated">
            <a:extLst>
              <a:ext uri="{FF2B5EF4-FFF2-40B4-BE49-F238E27FC236}">
                <a16:creationId xmlns:a16="http://schemas.microsoft.com/office/drawing/2014/main" id="{BF9EF131-8F98-4F4B-AA35-DA8F852E5DA5}"/>
              </a:ext>
            </a:extLst>
          </p:cNvPr>
          <p:cNvPicPr>
            <a:picLocks noChangeAspect="1"/>
          </p:cNvPicPr>
          <p:nvPr userDrawn="1"/>
        </p:nvPicPr>
        <p:blipFill>
          <a:blip r:embed="rId5"/>
          <a:stretch>
            <a:fillRect/>
          </a:stretch>
        </p:blipFill>
        <p:spPr>
          <a:xfrm>
            <a:off x="2940901" y="3704527"/>
            <a:ext cx="6131662" cy="6131662"/>
          </a:xfrm>
          <a:prstGeom prst="rect">
            <a:avLst/>
          </a:prstGeom>
        </p:spPr>
      </p:pic>
      <p:pic>
        <p:nvPicPr>
          <p:cNvPr id="8" name="Picture 7" descr="Icon&#10;&#10;Description automatically generated">
            <a:extLst>
              <a:ext uri="{FF2B5EF4-FFF2-40B4-BE49-F238E27FC236}">
                <a16:creationId xmlns:a16="http://schemas.microsoft.com/office/drawing/2014/main" id="{5838C032-2552-BC43-B033-0C5C22CC57D0}"/>
              </a:ext>
            </a:extLst>
          </p:cNvPr>
          <p:cNvPicPr>
            <a:picLocks noChangeAspect="1"/>
          </p:cNvPicPr>
          <p:nvPr userDrawn="1"/>
        </p:nvPicPr>
        <p:blipFill>
          <a:blip r:embed="rId6"/>
          <a:stretch>
            <a:fillRect/>
          </a:stretch>
        </p:blipFill>
        <p:spPr>
          <a:xfrm>
            <a:off x="8723261" y="3700462"/>
            <a:ext cx="6235752" cy="6223123"/>
          </a:xfrm>
          <a:prstGeom prst="rect">
            <a:avLst/>
          </a:prstGeom>
        </p:spPr>
      </p:pic>
    </p:spTree>
    <p:extLst>
      <p:ext uri="{BB962C8B-B14F-4D97-AF65-F5344CB8AC3E}">
        <p14:creationId xmlns:p14="http://schemas.microsoft.com/office/powerpoint/2010/main" val="969402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60787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1" name="Graphic 20">
            <a:extLst>
              <a:ext uri="{FF2B5EF4-FFF2-40B4-BE49-F238E27FC236}">
                <a16:creationId xmlns:a16="http://schemas.microsoft.com/office/drawing/2014/main" id="{09EBC766-F81D-8E4A-A46E-7E833B47A5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5" name="Text Placeholder 8">
            <a:extLst>
              <a:ext uri="{FF2B5EF4-FFF2-40B4-BE49-F238E27FC236}">
                <a16:creationId xmlns:a16="http://schemas.microsoft.com/office/drawing/2014/main" id="{6893B265-EA83-B74C-825D-E655282B8E3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8" name="Picture Placeholder 3">
            <a:extLst>
              <a:ext uri="{FF2B5EF4-FFF2-40B4-BE49-F238E27FC236}">
                <a16:creationId xmlns:a16="http://schemas.microsoft.com/office/drawing/2014/main" id="{EF52DD11-CEA5-2243-BEEE-2425F751D906}"/>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9" name="Picture Placeholder 3">
            <a:extLst>
              <a:ext uri="{FF2B5EF4-FFF2-40B4-BE49-F238E27FC236}">
                <a16:creationId xmlns:a16="http://schemas.microsoft.com/office/drawing/2014/main" id="{52409B3C-7676-5D4F-96C0-DFE396562588}"/>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0" name="Picture Placeholder 3">
            <a:extLst>
              <a:ext uri="{FF2B5EF4-FFF2-40B4-BE49-F238E27FC236}">
                <a16:creationId xmlns:a16="http://schemas.microsoft.com/office/drawing/2014/main" id="{CD580D7F-3A33-714C-A0D7-EFC6079BE8A4}"/>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3766575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60787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5669055E-EDB1-264D-A970-06CCDDAB78E5}"/>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86DEBCE-22D6-8348-A4BA-6B46F2316C3D}"/>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4011D7B-797E-CC49-AE0B-35D22E75CC46}"/>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09EBC766-F81D-8E4A-A46E-7E833B47A5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5" name="Text Placeholder 8">
            <a:extLst>
              <a:ext uri="{FF2B5EF4-FFF2-40B4-BE49-F238E27FC236}">
                <a16:creationId xmlns:a16="http://schemas.microsoft.com/office/drawing/2014/main" id="{6893B265-EA83-B74C-825D-E655282B8E3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20" name="Picture 19">
            <a:extLst>
              <a:ext uri="{FF2B5EF4-FFF2-40B4-BE49-F238E27FC236}">
                <a16:creationId xmlns:a16="http://schemas.microsoft.com/office/drawing/2014/main" id="{5B469418-770F-6B42-B31D-B226FCDCE649}"/>
              </a:ext>
            </a:extLst>
          </p:cNvPr>
          <p:cNvPicPr>
            <a:picLocks noChangeAspect="1"/>
          </p:cNvPicPr>
          <p:nvPr userDrawn="1"/>
        </p:nvPicPr>
        <p:blipFill>
          <a:blip r:embed="rId4"/>
          <a:srcRect/>
          <a:stretch/>
        </p:blipFill>
        <p:spPr>
          <a:xfrm>
            <a:off x="-2671223" y="3689032"/>
            <a:ext cx="6171438" cy="6240780"/>
          </a:xfrm>
          <a:prstGeom prst="rect">
            <a:avLst/>
          </a:prstGeom>
        </p:spPr>
      </p:pic>
      <p:pic>
        <p:nvPicPr>
          <p:cNvPr id="22" name="Picture 21" descr="Logo, icon&#10;&#10;Description automatically generated">
            <a:extLst>
              <a:ext uri="{FF2B5EF4-FFF2-40B4-BE49-F238E27FC236}">
                <a16:creationId xmlns:a16="http://schemas.microsoft.com/office/drawing/2014/main" id="{3F46D59E-9E16-DF4B-A3B6-852DD6649FBF}"/>
              </a:ext>
            </a:extLst>
          </p:cNvPr>
          <p:cNvPicPr>
            <a:picLocks noChangeAspect="1"/>
          </p:cNvPicPr>
          <p:nvPr userDrawn="1"/>
        </p:nvPicPr>
        <p:blipFill>
          <a:blip r:embed="rId5"/>
          <a:stretch>
            <a:fillRect/>
          </a:stretch>
        </p:blipFill>
        <p:spPr>
          <a:xfrm>
            <a:off x="2885625" y="3685649"/>
            <a:ext cx="6350000" cy="6350000"/>
          </a:xfrm>
          <a:prstGeom prst="rect">
            <a:avLst/>
          </a:prstGeom>
        </p:spPr>
      </p:pic>
      <p:pic>
        <p:nvPicPr>
          <p:cNvPr id="23" name="Picture 22" descr="Icon&#10;&#10;Description automatically generated">
            <a:extLst>
              <a:ext uri="{FF2B5EF4-FFF2-40B4-BE49-F238E27FC236}">
                <a16:creationId xmlns:a16="http://schemas.microsoft.com/office/drawing/2014/main" id="{4C9B92F0-1D95-6047-B2F8-C4893E86DEB5}"/>
              </a:ext>
            </a:extLst>
          </p:cNvPr>
          <p:cNvPicPr>
            <a:picLocks noChangeAspect="1"/>
          </p:cNvPicPr>
          <p:nvPr userDrawn="1"/>
        </p:nvPicPr>
        <p:blipFill>
          <a:blip r:embed="rId6"/>
          <a:stretch>
            <a:fillRect/>
          </a:stretch>
        </p:blipFill>
        <p:spPr>
          <a:xfrm flipH="1">
            <a:off x="8739953" y="3671888"/>
            <a:ext cx="6290498" cy="6290498"/>
          </a:xfrm>
          <a:prstGeom prst="rect">
            <a:avLst/>
          </a:prstGeom>
        </p:spPr>
      </p:pic>
    </p:spTree>
    <p:extLst>
      <p:ext uri="{BB962C8B-B14F-4D97-AF65-F5344CB8AC3E}">
        <p14:creationId xmlns:p14="http://schemas.microsoft.com/office/powerpoint/2010/main" val="380621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5E5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11" name="Picture Placeholder 3">
            <a:extLst>
              <a:ext uri="{FF2B5EF4-FFF2-40B4-BE49-F238E27FC236}">
                <a16:creationId xmlns:a16="http://schemas.microsoft.com/office/drawing/2014/main" id="{0ED3B859-F6D8-854C-9A86-7001F4D9A289}"/>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3">
            <a:extLst>
              <a:ext uri="{FF2B5EF4-FFF2-40B4-BE49-F238E27FC236}">
                <a16:creationId xmlns:a16="http://schemas.microsoft.com/office/drawing/2014/main" id="{96BF0268-6BCC-CD40-A2E5-B571D9DCF558}"/>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3">
            <a:extLst>
              <a:ext uri="{FF2B5EF4-FFF2-40B4-BE49-F238E27FC236}">
                <a16:creationId xmlns:a16="http://schemas.microsoft.com/office/drawing/2014/main" id="{3471C29E-D1EE-FB40-BC5C-519C66F3E802}"/>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3363096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AF45D8-09C6-384E-8CB0-C2FABD688B78}"/>
              </a:ext>
            </a:extLst>
          </p:cNvPr>
          <p:cNvSpPr/>
          <p:nvPr userDrawn="1"/>
        </p:nvSpPr>
        <p:spPr>
          <a:xfrm>
            <a:off x="-1200" y="0"/>
            <a:ext cx="12194788" cy="9144000"/>
          </a:xfrm>
          <a:prstGeom prst="rect">
            <a:avLst/>
          </a:prstGeom>
          <a:solidFill>
            <a:srgbClr val="71C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5" name="Graphic 4">
            <a:extLst>
              <a:ext uri="{FF2B5EF4-FFF2-40B4-BE49-F238E27FC236}">
                <a16:creationId xmlns:a16="http://schemas.microsoft.com/office/drawing/2014/main" id="{ABDC0B6D-5F27-2F40-B9B6-E86427E649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
            <a:ext cx="3314700" cy="3086100"/>
          </a:xfrm>
          <a:prstGeom prst="rect">
            <a:avLst/>
          </a:prstGeom>
        </p:spPr>
      </p:pic>
      <p:sp>
        <p:nvSpPr>
          <p:cNvPr id="17" name="Text Placeholder 5">
            <a:extLst>
              <a:ext uri="{FF2B5EF4-FFF2-40B4-BE49-F238E27FC236}">
                <a16:creationId xmlns:a16="http://schemas.microsoft.com/office/drawing/2014/main" id="{EF19A1A9-21CC-3A41-98B1-FB6E7630FEC3}"/>
              </a:ext>
            </a:extLst>
          </p:cNvPr>
          <p:cNvSpPr>
            <a:spLocks noGrp="1"/>
          </p:cNvSpPr>
          <p:nvPr>
            <p:ph type="body" sz="quarter" idx="14" hasCustomPrompt="1"/>
          </p:nvPr>
        </p:nvSpPr>
        <p:spPr>
          <a:xfrm>
            <a:off x="5284727" y="18155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Date:</a:t>
            </a:r>
            <a:endParaRPr lang="en-US"/>
          </a:p>
        </p:txBody>
      </p:sp>
      <p:sp>
        <p:nvSpPr>
          <p:cNvPr id="3" name="Text Placeholder 2">
            <a:extLst>
              <a:ext uri="{FF2B5EF4-FFF2-40B4-BE49-F238E27FC236}">
                <a16:creationId xmlns:a16="http://schemas.microsoft.com/office/drawing/2014/main" id="{B35CEC0D-9B88-C145-AFDD-93128672255C}"/>
              </a:ext>
            </a:extLst>
          </p:cNvPr>
          <p:cNvSpPr>
            <a:spLocks noGrp="1"/>
          </p:cNvSpPr>
          <p:nvPr>
            <p:ph type="body" sz="quarter" idx="15" hasCustomPrompt="1"/>
          </p:nvPr>
        </p:nvSpPr>
        <p:spPr>
          <a:xfrm>
            <a:off x="5168891" y="490055"/>
            <a:ext cx="6521058" cy="914400"/>
          </a:xfrm>
        </p:spPr>
        <p:txBody>
          <a:bodyPr/>
          <a:lstStyle>
            <a:lvl1pPr>
              <a:buFontTx/>
              <a:buNone/>
              <a:defRPr sz="3000" b="1" i="0" baseline="0">
                <a:solidFill>
                  <a:schemeClr val="bg1"/>
                </a:solidFill>
                <a:latin typeface="Arial Black" panose="020B0604020202020204" pitchFamily="34" charset="0"/>
                <a:cs typeface="Arial" panose="020B0604020202020204" pitchFamily="34" charset="0"/>
              </a:defRPr>
            </a:lvl1pPr>
          </a:lstStyle>
          <a:p>
            <a:pPr lvl="0"/>
            <a:r>
              <a:rPr lang="en-GB"/>
              <a:t>Presentation Title</a:t>
            </a:r>
          </a:p>
        </p:txBody>
      </p:sp>
      <p:sp>
        <p:nvSpPr>
          <p:cNvPr id="16" name="Text Placeholder 5">
            <a:extLst>
              <a:ext uri="{FF2B5EF4-FFF2-40B4-BE49-F238E27FC236}">
                <a16:creationId xmlns:a16="http://schemas.microsoft.com/office/drawing/2014/main" id="{7412B1FE-70FD-E148-A1A9-474EB591E72F}"/>
              </a:ext>
            </a:extLst>
          </p:cNvPr>
          <p:cNvSpPr>
            <a:spLocks noGrp="1"/>
          </p:cNvSpPr>
          <p:nvPr>
            <p:ph type="body" sz="quarter" idx="16" hasCustomPrompt="1"/>
          </p:nvPr>
        </p:nvSpPr>
        <p:spPr>
          <a:xfrm>
            <a:off x="5284727" y="22677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Author:</a:t>
            </a:r>
            <a:endParaRPr lang="en-US"/>
          </a:p>
        </p:txBody>
      </p:sp>
      <p:sp>
        <p:nvSpPr>
          <p:cNvPr id="13" name="Picture Placeholder 3">
            <a:extLst>
              <a:ext uri="{FF2B5EF4-FFF2-40B4-BE49-F238E27FC236}">
                <a16:creationId xmlns:a16="http://schemas.microsoft.com/office/drawing/2014/main" id="{A540ED40-CCED-C44A-B74F-D4A2AE56E8F9}"/>
              </a:ext>
            </a:extLst>
          </p:cNvPr>
          <p:cNvSpPr>
            <a:spLocks noGrp="1"/>
          </p:cNvSpPr>
          <p:nvPr>
            <p:ph type="pic" sz="quarter" idx="10"/>
          </p:nvPr>
        </p:nvSpPr>
        <p:spPr>
          <a:xfrm>
            <a:off x="-2862469" y="3594100"/>
            <a:ext cx="6402594" cy="6413500"/>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3">
            <a:extLst>
              <a:ext uri="{FF2B5EF4-FFF2-40B4-BE49-F238E27FC236}">
                <a16:creationId xmlns:a16="http://schemas.microsoft.com/office/drawing/2014/main" id="{3D5F4EAA-DFFC-244A-B6F2-82BB44141B46}"/>
              </a:ext>
            </a:extLst>
          </p:cNvPr>
          <p:cNvSpPr>
            <a:spLocks noGrp="1"/>
          </p:cNvSpPr>
          <p:nvPr>
            <p:ph type="pic" sz="quarter" idx="12"/>
          </p:nvPr>
        </p:nvSpPr>
        <p:spPr>
          <a:xfrm>
            <a:off x="8633514" y="3594101"/>
            <a:ext cx="6453809" cy="6419850"/>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8" name="Picture Placeholder 3">
            <a:extLst>
              <a:ext uri="{FF2B5EF4-FFF2-40B4-BE49-F238E27FC236}">
                <a16:creationId xmlns:a16="http://schemas.microsoft.com/office/drawing/2014/main" id="{976A44D3-42C0-134F-959A-85264347F837}"/>
              </a:ext>
            </a:extLst>
          </p:cNvPr>
          <p:cNvSpPr>
            <a:spLocks noGrp="1"/>
          </p:cNvSpPr>
          <p:nvPr>
            <p:ph type="pic" sz="quarter" idx="11"/>
          </p:nvPr>
        </p:nvSpPr>
        <p:spPr>
          <a:xfrm>
            <a:off x="2870200" y="3597688"/>
            <a:ext cx="6419850"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2451298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5E5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CD5E3A47-4EEA-8943-8A8F-6B5168A48BEA}"/>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B63C943-5D7D-DC4C-A418-E2B3FE4EC9B7}"/>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2EFD892-516E-0548-9EBB-6E0E4B3F5047}"/>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3" name="Picture 2" descr="Icon&#10;&#10;Description automatically generated">
            <a:extLst>
              <a:ext uri="{FF2B5EF4-FFF2-40B4-BE49-F238E27FC236}">
                <a16:creationId xmlns:a16="http://schemas.microsoft.com/office/drawing/2014/main" id="{9F2FE8B8-70D3-D441-A7DE-49E5FC25C53C}"/>
              </a:ext>
            </a:extLst>
          </p:cNvPr>
          <p:cNvPicPr>
            <a:picLocks noChangeAspect="1"/>
          </p:cNvPicPr>
          <p:nvPr userDrawn="1"/>
        </p:nvPicPr>
        <p:blipFill>
          <a:blip r:embed="rId4"/>
          <a:stretch>
            <a:fillRect/>
          </a:stretch>
        </p:blipFill>
        <p:spPr>
          <a:xfrm>
            <a:off x="3050491" y="3797828"/>
            <a:ext cx="6103410" cy="6103410"/>
          </a:xfrm>
          <a:prstGeom prst="rect">
            <a:avLst/>
          </a:prstGeom>
        </p:spPr>
      </p:pic>
      <p:pic>
        <p:nvPicPr>
          <p:cNvPr id="5" name="Picture 4" descr="A close up of a sign&#10;&#10;Description automatically generated">
            <a:extLst>
              <a:ext uri="{FF2B5EF4-FFF2-40B4-BE49-F238E27FC236}">
                <a16:creationId xmlns:a16="http://schemas.microsoft.com/office/drawing/2014/main" id="{6B416B33-BAE1-984D-8122-A3B31FC582B7}"/>
              </a:ext>
            </a:extLst>
          </p:cNvPr>
          <p:cNvPicPr>
            <a:picLocks noChangeAspect="1"/>
          </p:cNvPicPr>
          <p:nvPr userDrawn="1"/>
        </p:nvPicPr>
        <p:blipFill>
          <a:blip r:embed="rId5"/>
          <a:stretch>
            <a:fillRect/>
          </a:stretch>
        </p:blipFill>
        <p:spPr>
          <a:xfrm>
            <a:off x="-2771775" y="3657723"/>
            <a:ext cx="6235150" cy="6235150"/>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03DBCA82-5872-3843-84DC-A51664154029}"/>
              </a:ext>
            </a:extLst>
          </p:cNvPr>
          <p:cNvPicPr>
            <a:picLocks noChangeAspect="1"/>
          </p:cNvPicPr>
          <p:nvPr userDrawn="1"/>
        </p:nvPicPr>
        <p:blipFill>
          <a:blip r:embed="rId6"/>
          <a:stretch>
            <a:fillRect/>
          </a:stretch>
        </p:blipFill>
        <p:spPr>
          <a:xfrm>
            <a:off x="8611129" y="3657600"/>
            <a:ext cx="6286500" cy="6286500"/>
          </a:xfrm>
          <a:prstGeom prst="rect">
            <a:avLst/>
          </a:prstGeom>
        </p:spPr>
      </p:pic>
    </p:spTree>
    <p:extLst>
      <p:ext uri="{BB962C8B-B14F-4D97-AF65-F5344CB8AC3E}">
        <p14:creationId xmlns:p14="http://schemas.microsoft.com/office/powerpoint/2010/main" val="1302730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9C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11" name="Picture Placeholder 3">
            <a:extLst>
              <a:ext uri="{FF2B5EF4-FFF2-40B4-BE49-F238E27FC236}">
                <a16:creationId xmlns:a16="http://schemas.microsoft.com/office/drawing/2014/main" id="{524C92F2-D05C-714A-A883-1BAB4536E7A6}"/>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3">
            <a:extLst>
              <a:ext uri="{FF2B5EF4-FFF2-40B4-BE49-F238E27FC236}">
                <a16:creationId xmlns:a16="http://schemas.microsoft.com/office/drawing/2014/main" id="{C08EBF60-A92F-4947-B2BF-893959DCF9A6}"/>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3">
            <a:extLst>
              <a:ext uri="{FF2B5EF4-FFF2-40B4-BE49-F238E27FC236}">
                <a16:creationId xmlns:a16="http://schemas.microsoft.com/office/drawing/2014/main" id="{3A746A55-7DA9-144F-8A9E-424873F3ABF9}"/>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746991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9C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99E6D70A-7DBA-624B-A55B-7C5B3733D08B}"/>
              </a:ext>
            </a:extLst>
          </p:cNvPr>
          <p:cNvSpPr/>
          <p:nvPr userDrawn="1"/>
        </p:nvSpPr>
        <p:spPr>
          <a:xfrm>
            <a:off x="8632372" y="3592286"/>
            <a:ext cx="6455228" cy="6444343"/>
          </a:xfrm>
          <a:prstGeom prst="ellipse">
            <a:avLst/>
          </a:prstGeom>
          <a:solidFill>
            <a:srgbClr val="3F2A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9C37963-9415-E342-98AD-47ED50433DCF}"/>
              </a:ext>
            </a:extLst>
          </p:cNvPr>
          <p:cNvSpPr/>
          <p:nvPr userDrawn="1"/>
        </p:nvSpPr>
        <p:spPr>
          <a:xfrm>
            <a:off x="2873829" y="3585027"/>
            <a:ext cx="6422571" cy="6418943"/>
          </a:xfrm>
          <a:prstGeom prst="ellipse">
            <a:avLst/>
          </a:prstGeom>
          <a:solidFill>
            <a:srgbClr val="3F2A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48821F8-D9AC-3246-B8FB-5CC83FFBEAC6}"/>
              </a:ext>
            </a:extLst>
          </p:cNvPr>
          <p:cNvSpPr/>
          <p:nvPr userDrawn="1"/>
        </p:nvSpPr>
        <p:spPr>
          <a:xfrm>
            <a:off x="-2862469" y="3575051"/>
            <a:ext cx="6412119" cy="6435724"/>
          </a:xfrm>
          <a:prstGeom prst="ellipse">
            <a:avLst/>
          </a:prstGeom>
          <a:solidFill>
            <a:srgbClr val="3F2A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3" name="Picture 2" descr="Icon&#10;&#10;Description automatically generated">
            <a:extLst>
              <a:ext uri="{FF2B5EF4-FFF2-40B4-BE49-F238E27FC236}">
                <a16:creationId xmlns:a16="http://schemas.microsoft.com/office/drawing/2014/main" id="{858C28A4-9582-EB46-9429-ABDB0D764272}"/>
              </a:ext>
            </a:extLst>
          </p:cNvPr>
          <p:cNvPicPr>
            <a:picLocks noChangeAspect="1"/>
          </p:cNvPicPr>
          <p:nvPr userDrawn="1"/>
        </p:nvPicPr>
        <p:blipFill>
          <a:blip r:embed="rId4"/>
          <a:stretch>
            <a:fillRect/>
          </a:stretch>
        </p:blipFill>
        <p:spPr>
          <a:xfrm>
            <a:off x="-2810775" y="3692524"/>
            <a:ext cx="6223001" cy="6223001"/>
          </a:xfrm>
          <a:prstGeom prst="rect">
            <a:avLst/>
          </a:prstGeom>
          <a:effectLst/>
        </p:spPr>
      </p:pic>
      <p:pic>
        <p:nvPicPr>
          <p:cNvPr id="5" name="Picture 4" descr="Icon&#10;&#10;Description automatically generated">
            <a:extLst>
              <a:ext uri="{FF2B5EF4-FFF2-40B4-BE49-F238E27FC236}">
                <a16:creationId xmlns:a16="http://schemas.microsoft.com/office/drawing/2014/main" id="{48D1185C-BB85-2B45-90E6-D79EBB8F5F13}"/>
              </a:ext>
            </a:extLst>
          </p:cNvPr>
          <p:cNvPicPr>
            <a:picLocks noChangeAspect="1"/>
          </p:cNvPicPr>
          <p:nvPr userDrawn="1"/>
        </p:nvPicPr>
        <p:blipFill>
          <a:blip r:embed="rId5"/>
          <a:stretch>
            <a:fillRect/>
          </a:stretch>
        </p:blipFill>
        <p:spPr>
          <a:xfrm>
            <a:off x="2977456" y="3801531"/>
            <a:ext cx="6056844" cy="6056844"/>
          </a:xfrm>
          <a:prstGeom prst="rect">
            <a:avLst/>
          </a:prstGeom>
          <a:effectLst/>
        </p:spPr>
      </p:pic>
      <p:pic>
        <p:nvPicPr>
          <p:cNvPr id="8" name="Picture 7">
            <a:extLst>
              <a:ext uri="{FF2B5EF4-FFF2-40B4-BE49-F238E27FC236}">
                <a16:creationId xmlns:a16="http://schemas.microsoft.com/office/drawing/2014/main" id="{E93EBED2-1AF6-9740-A789-D2ADE9BA5265}"/>
              </a:ext>
            </a:extLst>
          </p:cNvPr>
          <p:cNvPicPr>
            <a:picLocks noChangeAspect="1"/>
          </p:cNvPicPr>
          <p:nvPr userDrawn="1"/>
        </p:nvPicPr>
        <p:blipFill rotWithShape="1">
          <a:blip r:embed="rId6"/>
          <a:srcRect l="23281" t="12556" r="27500" b="19984"/>
          <a:stretch/>
        </p:blipFill>
        <p:spPr>
          <a:xfrm>
            <a:off x="9951618" y="4248761"/>
            <a:ext cx="3694230" cy="5063345"/>
          </a:xfrm>
          <a:prstGeom prst="rect">
            <a:avLst/>
          </a:prstGeom>
        </p:spPr>
      </p:pic>
    </p:spTree>
    <p:extLst>
      <p:ext uri="{BB962C8B-B14F-4D97-AF65-F5344CB8AC3E}">
        <p14:creationId xmlns:p14="http://schemas.microsoft.com/office/powerpoint/2010/main" val="1261134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80" y="2133609"/>
            <a:ext cx="5385501" cy="6034617"/>
          </a:xfrm>
        </p:spPr>
        <p:txBody>
          <a:bodyPr/>
          <a:lstStyle>
            <a:lvl1pPr>
              <a:defRPr sz="1575">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125">
                <a:latin typeface="Arial" panose="020B0604020202020204" pitchFamily="34" charset="0"/>
                <a:cs typeface="Arial" panose="020B0604020202020204" pitchFamily="34" charset="0"/>
              </a:defRPr>
            </a:lvl3pPr>
            <a:lvl4pPr>
              <a:defRPr sz="1013">
                <a:latin typeface="Arial" panose="020B0604020202020204" pitchFamily="34" charset="0"/>
                <a:cs typeface="Arial" panose="020B0604020202020204" pitchFamily="34" charset="0"/>
              </a:defRPr>
            </a:lvl4pPr>
            <a:lvl5pPr>
              <a:defRPr sz="1013">
                <a:latin typeface="Arial" panose="020B0604020202020204" pitchFamily="34" charset="0"/>
                <a:cs typeface="Arial" panose="020B0604020202020204" pitchFamily="34" charset="0"/>
              </a:defRPr>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8407" y="2133609"/>
            <a:ext cx="5385501" cy="6034617"/>
          </a:xfrm>
        </p:spPr>
        <p:txBody>
          <a:bodyPr/>
          <a:lstStyle>
            <a:lvl1pPr>
              <a:defRPr sz="1575">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125">
                <a:latin typeface="Arial" panose="020B0604020202020204" pitchFamily="34" charset="0"/>
                <a:cs typeface="Arial" panose="020B0604020202020204" pitchFamily="34" charset="0"/>
              </a:defRPr>
            </a:lvl3pPr>
            <a:lvl4pPr>
              <a:defRPr sz="1013">
                <a:latin typeface="Arial" panose="020B0604020202020204" pitchFamily="34" charset="0"/>
                <a:cs typeface="Arial" panose="020B0604020202020204" pitchFamily="34" charset="0"/>
              </a:defRPr>
            </a:lvl4pPr>
            <a:lvl5pPr>
              <a:defRPr sz="1013">
                <a:latin typeface="Arial" panose="020B0604020202020204" pitchFamily="34" charset="0"/>
                <a:cs typeface="Arial" panose="020B0604020202020204" pitchFamily="34" charset="0"/>
              </a:defRPr>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a:p>
        </p:txBody>
      </p:sp>
    </p:spTree>
    <p:extLst>
      <p:ext uri="{BB962C8B-B14F-4D97-AF65-F5344CB8AC3E}">
        <p14:creationId xmlns:p14="http://schemas.microsoft.com/office/powerpoint/2010/main" val="3845564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82" y="2046817"/>
            <a:ext cx="5387619" cy="853016"/>
          </a:xfrm>
        </p:spPr>
        <p:txBody>
          <a:bodyPr anchor="b"/>
          <a:lstStyle>
            <a:lvl1pPr marL="0" indent="0">
              <a:buNone/>
              <a:defRPr sz="1350" b="1">
                <a:latin typeface="Arial" panose="020B0604020202020204" pitchFamily="34" charset="0"/>
                <a:cs typeface="Arial" panose="020B0604020202020204" pitchFamily="34" charset="0"/>
              </a:defRPr>
            </a:lvl1pPr>
            <a:lvl2pPr marL="257188" indent="0">
              <a:buNone/>
              <a:defRPr sz="1125" b="1"/>
            </a:lvl2pPr>
            <a:lvl3pPr marL="514376" indent="0">
              <a:buNone/>
              <a:defRPr sz="1013" b="1"/>
            </a:lvl3pPr>
            <a:lvl4pPr marL="771564" indent="0">
              <a:buNone/>
              <a:defRPr sz="900" b="1"/>
            </a:lvl4pPr>
            <a:lvl5pPr marL="1028752" indent="0">
              <a:buNone/>
              <a:defRPr sz="900" b="1"/>
            </a:lvl5pPr>
            <a:lvl6pPr marL="1285940" indent="0">
              <a:buNone/>
              <a:defRPr sz="900" b="1"/>
            </a:lvl6pPr>
            <a:lvl7pPr marL="1543128" indent="0">
              <a:buNone/>
              <a:defRPr sz="900" b="1"/>
            </a:lvl7pPr>
            <a:lvl8pPr marL="1800315" indent="0">
              <a:buNone/>
              <a:defRPr sz="900" b="1"/>
            </a:lvl8pPr>
            <a:lvl9pPr marL="2057503" indent="0">
              <a:buNone/>
              <a:defRPr sz="900" b="1"/>
            </a:lvl9pPr>
          </a:lstStyle>
          <a:p>
            <a:pPr lvl="0"/>
            <a:r>
              <a:rPr lang="en-US"/>
              <a:t>Edit Master text styles</a:t>
            </a:r>
          </a:p>
        </p:txBody>
      </p:sp>
      <p:sp>
        <p:nvSpPr>
          <p:cNvPr id="4" name="Content Placeholder 3"/>
          <p:cNvSpPr>
            <a:spLocks noGrp="1"/>
          </p:cNvSpPr>
          <p:nvPr>
            <p:ph sz="half" idx="2"/>
          </p:nvPr>
        </p:nvSpPr>
        <p:spPr>
          <a:xfrm>
            <a:off x="609682" y="2899833"/>
            <a:ext cx="5387619" cy="5268384"/>
          </a:xfrm>
        </p:spPr>
        <p:txBody>
          <a:bodyPr/>
          <a:lstStyle>
            <a:lvl1pPr>
              <a:defRPr sz="1350">
                <a:latin typeface="Arial" panose="020B0604020202020204" pitchFamily="34" charset="0"/>
                <a:cs typeface="Arial" panose="020B0604020202020204" pitchFamily="34" charset="0"/>
              </a:defRPr>
            </a:lvl1pPr>
            <a:lvl2pPr>
              <a:defRPr sz="1125">
                <a:latin typeface="Arial" panose="020B0604020202020204" pitchFamily="34" charset="0"/>
                <a:cs typeface="Arial" panose="020B0604020202020204" pitchFamily="34" charset="0"/>
              </a:defRPr>
            </a:lvl2pPr>
            <a:lvl3pPr>
              <a:defRPr sz="1013">
                <a:latin typeface="Arial" panose="020B0604020202020204" pitchFamily="34" charset="0"/>
                <a:cs typeface="Arial" panose="020B0604020202020204" pitchFamily="34" charset="0"/>
              </a:defRPr>
            </a:lvl3pPr>
            <a:lvl4pPr>
              <a:defRPr sz="900">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184" y="2046817"/>
            <a:ext cx="5389735" cy="853016"/>
          </a:xfrm>
        </p:spPr>
        <p:txBody>
          <a:bodyPr anchor="b"/>
          <a:lstStyle>
            <a:lvl1pPr marL="0" indent="0">
              <a:buNone/>
              <a:defRPr sz="1350" b="1">
                <a:latin typeface="Arial" panose="020B0604020202020204" pitchFamily="34" charset="0"/>
                <a:cs typeface="Arial" panose="020B0604020202020204" pitchFamily="34" charset="0"/>
              </a:defRPr>
            </a:lvl1pPr>
            <a:lvl2pPr marL="257188" indent="0">
              <a:buNone/>
              <a:defRPr sz="1125" b="1"/>
            </a:lvl2pPr>
            <a:lvl3pPr marL="514376" indent="0">
              <a:buNone/>
              <a:defRPr sz="1013" b="1"/>
            </a:lvl3pPr>
            <a:lvl4pPr marL="771564" indent="0">
              <a:buNone/>
              <a:defRPr sz="900" b="1"/>
            </a:lvl4pPr>
            <a:lvl5pPr marL="1028752" indent="0">
              <a:buNone/>
              <a:defRPr sz="900" b="1"/>
            </a:lvl5pPr>
            <a:lvl6pPr marL="1285940" indent="0">
              <a:buNone/>
              <a:defRPr sz="900" b="1"/>
            </a:lvl6pPr>
            <a:lvl7pPr marL="1543128" indent="0">
              <a:buNone/>
              <a:defRPr sz="900" b="1"/>
            </a:lvl7pPr>
            <a:lvl8pPr marL="1800315" indent="0">
              <a:buNone/>
              <a:defRPr sz="900" b="1"/>
            </a:lvl8pPr>
            <a:lvl9pPr marL="2057503" indent="0">
              <a:buNone/>
              <a:defRPr sz="900" b="1"/>
            </a:lvl9pPr>
          </a:lstStyle>
          <a:p>
            <a:pPr lvl="0"/>
            <a:r>
              <a:rPr lang="en-US"/>
              <a:t>Edit Master text styles</a:t>
            </a:r>
          </a:p>
        </p:txBody>
      </p:sp>
      <p:sp>
        <p:nvSpPr>
          <p:cNvPr id="6" name="Content Placeholder 5"/>
          <p:cNvSpPr>
            <a:spLocks noGrp="1"/>
          </p:cNvSpPr>
          <p:nvPr>
            <p:ph sz="quarter" idx="4"/>
          </p:nvPr>
        </p:nvSpPr>
        <p:spPr>
          <a:xfrm>
            <a:off x="6194184" y="2899833"/>
            <a:ext cx="5389735" cy="5268384"/>
          </a:xfrm>
        </p:spPr>
        <p:txBody>
          <a:bodyPr/>
          <a:lstStyle>
            <a:lvl1pPr>
              <a:defRPr sz="1350">
                <a:latin typeface="Arial" panose="020B0604020202020204" pitchFamily="34" charset="0"/>
                <a:cs typeface="Arial" panose="020B0604020202020204" pitchFamily="34" charset="0"/>
              </a:defRPr>
            </a:lvl1pPr>
            <a:lvl2pPr>
              <a:defRPr sz="1125">
                <a:latin typeface="Arial" panose="020B0604020202020204" pitchFamily="34" charset="0"/>
                <a:cs typeface="Arial" panose="020B0604020202020204" pitchFamily="34" charset="0"/>
              </a:defRPr>
            </a:lvl2pPr>
            <a:lvl3pPr>
              <a:defRPr sz="1013">
                <a:latin typeface="Arial" panose="020B0604020202020204" pitchFamily="34" charset="0"/>
                <a:cs typeface="Arial" panose="020B0604020202020204" pitchFamily="34" charset="0"/>
              </a:defRPr>
            </a:lvl3pPr>
            <a:lvl4pPr>
              <a:defRPr sz="900">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9" name="Slide Number Placeholder 8"/>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a:p>
        </p:txBody>
      </p:sp>
    </p:spTree>
    <p:extLst>
      <p:ext uri="{BB962C8B-B14F-4D97-AF65-F5344CB8AC3E}">
        <p14:creationId xmlns:p14="http://schemas.microsoft.com/office/powerpoint/2010/main" val="4951325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4" name="Footer Placeholder 3"/>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5" name="Slide Number Placeholder 4"/>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871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81" y="364067"/>
            <a:ext cx="4011606" cy="1549400"/>
          </a:xfrm>
        </p:spPr>
        <p:txBody>
          <a:bodyPr anchor="b"/>
          <a:lstStyle>
            <a:lvl1pPr algn="l">
              <a:defRPr sz="1125"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767354" y="364075"/>
            <a:ext cx="6816556" cy="7804151"/>
          </a:xfrm>
        </p:spPr>
        <p:txBody>
          <a:bodyPr/>
          <a:lstStyle>
            <a:lvl1pPr>
              <a:defRPr sz="1800">
                <a:latin typeface="Arial" panose="020B0604020202020204" pitchFamily="34" charset="0"/>
                <a:cs typeface="Arial" panose="020B0604020202020204" pitchFamily="34" charset="0"/>
              </a:defRPr>
            </a:lvl1pPr>
            <a:lvl2pPr>
              <a:defRPr sz="1575">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1125">
                <a:latin typeface="Arial" panose="020B0604020202020204" pitchFamily="34" charset="0"/>
                <a:cs typeface="Arial" panose="020B0604020202020204" pitchFamily="34" charset="0"/>
              </a:defRPr>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81" y="1913475"/>
            <a:ext cx="4011606" cy="6254751"/>
          </a:xfrm>
        </p:spPr>
        <p:txBody>
          <a:bodyPr/>
          <a:lstStyle>
            <a:lvl1pPr marL="0" indent="0">
              <a:buNone/>
              <a:defRPr sz="788">
                <a:latin typeface="Arial" panose="020B0604020202020204" pitchFamily="34" charset="0"/>
                <a:cs typeface="Arial" panose="020B0604020202020204" pitchFamily="34" charset="0"/>
              </a:defRPr>
            </a:lvl1pPr>
            <a:lvl2pPr marL="257188" indent="0">
              <a:buNone/>
              <a:defRPr sz="675"/>
            </a:lvl2pPr>
            <a:lvl3pPr marL="514376" indent="0">
              <a:buNone/>
              <a:defRPr sz="563"/>
            </a:lvl3pPr>
            <a:lvl4pPr marL="771564" indent="0">
              <a:buNone/>
              <a:defRPr sz="506"/>
            </a:lvl4pPr>
            <a:lvl5pPr marL="1028752" indent="0">
              <a:buNone/>
              <a:defRPr sz="506"/>
            </a:lvl5pPr>
            <a:lvl6pPr marL="1285940" indent="0">
              <a:buNone/>
              <a:defRPr sz="506"/>
            </a:lvl6pPr>
            <a:lvl7pPr marL="1543128" indent="0">
              <a:buNone/>
              <a:defRPr sz="506"/>
            </a:lvl7pPr>
            <a:lvl8pPr marL="1800315" indent="0">
              <a:buNone/>
              <a:defRPr sz="506"/>
            </a:lvl8pPr>
            <a:lvl9pPr marL="2057503" indent="0">
              <a:buNone/>
              <a:defRPr sz="506"/>
            </a:lvl9pPr>
          </a:lstStyle>
          <a:p>
            <a:pPr lvl="0"/>
            <a:r>
              <a:rPr lang="en-US"/>
              <a:t>Edit Master text styles</a:t>
            </a:r>
          </a:p>
        </p:txBody>
      </p:sp>
      <p:sp>
        <p:nvSpPr>
          <p:cNvPr id="6" name="Footer Placeholder 5"/>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7" name="Slide Number Placeholder 6"/>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77449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028" y="6400801"/>
            <a:ext cx="7316153" cy="755651"/>
          </a:xfrm>
        </p:spPr>
        <p:txBody>
          <a:bodyPr anchor="b"/>
          <a:lstStyle>
            <a:lvl1pPr algn="l">
              <a:defRPr sz="1125"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2390028" y="817033"/>
            <a:ext cx="7316153" cy="5486400"/>
          </a:xfrm>
        </p:spPr>
        <p:txBody>
          <a:bodyPr/>
          <a:lstStyle>
            <a:lvl1pPr marL="0" indent="0">
              <a:buNone/>
              <a:defRPr sz="1800"/>
            </a:lvl1pPr>
            <a:lvl2pPr marL="257188" indent="0">
              <a:buNone/>
              <a:defRPr sz="1575"/>
            </a:lvl2pPr>
            <a:lvl3pPr marL="514376" indent="0">
              <a:buNone/>
              <a:defRPr sz="1350"/>
            </a:lvl3pPr>
            <a:lvl4pPr marL="771564" indent="0">
              <a:buNone/>
              <a:defRPr sz="1125"/>
            </a:lvl4pPr>
            <a:lvl5pPr marL="1028752" indent="0">
              <a:buNone/>
              <a:defRPr sz="1125"/>
            </a:lvl5pPr>
            <a:lvl6pPr marL="1285940" indent="0">
              <a:buNone/>
              <a:defRPr sz="1125"/>
            </a:lvl6pPr>
            <a:lvl7pPr marL="1543128" indent="0">
              <a:buNone/>
              <a:defRPr sz="1125"/>
            </a:lvl7pPr>
            <a:lvl8pPr marL="1800315" indent="0">
              <a:buNone/>
              <a:defRPr sz="1125"/>
            </a:lvl8pPr>
            <a:lvl9pPr marL="2057503" indent="0">
              <a:buNone/>
              <a:defRPr sz="1125"/>
            </a:lvl9pPr>
          </a:lstStyle>
          <a:p>
            <a:r>
              <a:rPr lang="en-US"/>
              <a:t>Click icon to add picture</a:t>
            </a:r>
          </a:p>
        </p:txBody>
      </p:sp>
      <p:sp>
        <p:nvSpPr>
          <p:cNvPr id="4" name="Text Placeholder 3"/>
          <p:cNvSpPr>
            <a:spLocks noGrp="1"/>
          </p:cNvSpPr>
          <p:nvPr>
            <p:ph type="body" sz="half" idx="2"/>
          </p:nvPr>
        </p:nvSpPr>
        <p:spPr>
          <a:xfrm>
            <a:off x="2390028" y="7156452"/>
            <a:ext cx="7316153" cy="1073149"/>
          </a:xfrm>
        </p:spPr>
        <p:txBody>
          <a:bodyPr/>
          <a:lstStyle>
            <a:lvl1pPr marL="0" indent="0">
              <a:buNone/>
              <a:defRPr sz="788">
                <a:latin typeface="Arial" panose="020B0604020202020204" pitchFamily="34" charset="0"/>
                <a:cs typeface="Arial" panose="020B0604020202020204" pitchFamily="34" charset="0"/>
              </a:defRPr>
            </a:lvl1pPr>
            <a:lvl2pPr marL="257188" indent="0">
              <a:buNone/>
              <a:defRPr sz="675"/>
            </a:lvl2pPr>
            <a:lvl3pPr marL="514376" indent="0">
              <a:buNone/>
              <a:defRPr sz="563"/>
            </a:lvl3pPr>
            <a:lvl4pPr marL="771564" indent="0">
              <a:buNone/>
              <a:defRPr sz="506"/>
            </a:lvl4pPr>
            <a:lvl5pPr marL="1028752" indent="0">
              <a:buNone/>
              <a:defRPr sz="506"/>
            </a:lvl5pPr>
            <a:lvl6pPr marL="1285940" indent="0">
              <a:buNone/>
              <a:defRPr sz="506"/>
            </a:lvl6pPr>
            <a:lvl7pPr marL="1543128" indent="0">
              <a:buNone/>
              <a:defRPr sz="506"/>
            </a:lvl7pPr>
            <a:lvl8pPr marL="1800315" indent="0">
              <a:buNone/>
              <a:defRPr sz="506"/>
            </a:lvl8pPr>
            <a:lvl9pPr marL="2057503" indent="0">
              <a:buNone/>
              <a:defRPr sz="506"/>
            </a:lvl9pPr>
          </a:lstStyle>
          <a:p>
            <a:pPr lvl="0"/>
            <a:r>
              <a:rPr lang="en-US"/>
              <a:t>Edit Master text styles</a:t>
            </a:r>
          </a:p>
        </p:txBody>
      </p:sp>
      <p:sp>
        <p:nvSpPr>
          <p:cNvPr id="6" name="Footer Placeholder 5"/>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7" name="Slide Number Placeholder 6"/>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a:p>
        </p:txBody>
      </p:sp>
    </p:spTree>
    <p:extLst>
      <p:ext uri="{BB962C8B-B14F-4D97-AF65-F5344CB8AC3E}">
        <p14:creationId xmlns:p14="http://schemas.microsoft.com/office/powerpoint/2010/main" val="2802239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63971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0351" y="366193"/>
            <a:ext cx="2743557" cy="7802033"/>
          </a:xfrm>
        </p:spPr>
        <p:txBody>
          <a:bodyPr vert="eaVert"/>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09680" y="366193"/>
            <a:ext cx="8027445" cy="7802033"/>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6" name="Slide Number Placeholder 5"/>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a:p>
        </p:txBody>
      </p:sp>
    </p:spTree>
    <p:extLst>
      <p:ext uri="{BB962C8B-B14F-4D97-AF65-F5344CB8AC3E}">
        <p14:creationId xmlns:p14="http://schemas.microsoft.com/office/powerpoint/2010/main" val="342251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B0814B-5533-4642-951E-6A475157095C}"/>
              </a:ext>
            </a:extLst>
          </p:cNvPr>
          <p:cNvSpPr/>
          <p:nvPr userDrawn="1"/>
        </p:nvSpPr>
        <p:spPr>
          <a:xfrm>
            <a:off x="0" y="0"/>
            <a:ext cx="12194788" cy="9144000"/>
          </a:xfrm>
          <a:prstGeom prst="rect">
            <a:avLst/>
          </a:prstGeom>
          <a:solidFill>
            <a:srgbClr val="009C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537367" y="5405594"/>
            <a:ext cx="4067311" cy="969496"/>
          </a:xfrm>
        </p:spPr>
        <p:txBody>
          <a:bodyPr wrap="square" lIns="0" tIns="0" rIns="0" bIns="0">
            <a:spAutoFit/>
          </a:bodyPr>
          <a:lstStyle>
            <a:lvl1pPr algn="l">
              <a:defRPr sz="3150" baseline="0">
                <a:solidFill>
                  <a:schemeClr val="bg1"/>
                </a:solidFill>
                <a:latin typeface="Arial Black" panose="020B0604020202020204" pitchFamily="34" charset="0"/>
              </a:defRPr>
            </a:lvl1pPr>
          </a:lstStyle>
          <a:p>
            <a:r>
              <a:rPr lang="en-GB"/>
              <a:t>Presentation</a:t>
            </a:r>
            <a:br>
              <a:rPr lang="en-GB"/>
            </a:br>
            <a:r>
              <a:rPr lang="en-GB"/>
              <a:t>Title</a:t>
            </a:r>
            <a:endParaRPr lang="en-US"/>
          </a:p>
        </p:txBody>
      </p:sp>
      <p:sp>
        <p:nvSpPr>
          <p:cNvPr id="3" name="Content Placeholder 2"/>
          <p:cNvSpPr>
            <a:spLocks noGrp="1"/>
          </p:cNvSpPr>
          <p:nvPr>
            <p:ph idx="1" hasCustomPrompt="1"/>
          </p:nvPr>
        </p:nvSpPr>
        <p:spPr>
          <a:xfrm>
            <a:off x="549301" y="8029131"/>
            <a:ext cx="3388722" cy="207749"/>
          </a:xfrm>
        </p:spPr>
        <p:txBody>
          <a:bodyPr lIns="0" tIns="0" rIns="0" bIns="0">
            <a:spAutoFit/>
          </a:bodyPr>
          <a:lstStyle>
            <a:lvl1pPr marL="0" indent="0">
              <a:buFontTx/>
              <a:buNone/>
              <a:defRPr sz="1350" baseline="0">
                <a:solidFill>
                  <a:schemeClr val="bg1"/>
                </a:solidFill>
                <a:latin typeface="Arial" panose="020B0604020202020204" pitchFamily="34" charset="0"/>
              </a:defRPr>
            </a:lvl1pPr>
            <a:lvl2pPr>
              <a:defRPr baseline="0">
                <a:solidFill>
                  <a:schemeClr val="bg1"/>
                </a:solidFill>
                <a:latin typeface="Arial" panose="020B0604020202020204" pitchFamily="34" charset="0"/>
              </a:defRPr>
            </a:lvl2pPr>
            <a:lvl3pPr>
              <a:defRPr baseline="0">
                <a:solidFill>
                  <a:schemeClr val="bg1"/>
                </a:solidFill>
                <a:latin typeface="Arial" panose="020B0604020202020204" pitchFamily="34" charset="0"/>
              </a:defRPr>
            </a:lvl3pPr>
            <a:lvl4pPr>
              <a:defRPr baseline="0">
                <a:solidFill>
                  <a:schemeClr val="bg1"/>
                </a:solidFill>
                <a:latin typeface="Arial" panose="020B0604020202020204" pitchFamily="34" charset="0"/>
              </a:defRPr>
            </a:lvl4pPr>
            <a:lvl5pPr>
              <a:defRPr baseline="0">
                <a:solidFill>
                  <a:schemeClr val="bg1"/>
                </a:solidFill>
                <a:latin typeface="Arial" panose="020B0604020202020204" pitchFamily="34" charset="0"/>
              </a:defRPr>
            </a:lvl5pPr>
          </a:lstStyle>
          <a:p>
            <a:pPr lvl="0"/>
            <a:r>
              <a:rPr lang="en-GB"/>
              <a:t>Date:</a:t>
            </a:r>
          </a:p>
        </p:txBody>
      </p:sp>
      <p:pic>
        <p:nvPicPr>
          <p:cNvPr id="9" name="Graphic 8">
            <a:extLst>
              <a:ext uri="{FF2B5EF4-FFF2-40B4-BE49-F238E27FC236}">
                <a16:creationId xmlns:a16="http://schemas.microsoft.com/office/drawing/2014/main" id="{3E85C10E-F347-A444-AD3F-9CE9DC1D337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113" t="4564"/>
          <a:stretch/>
        </p:blipFill>
        <p:spPr>
          <a:xfrm>
            <a:off x="9" y="7"/>
            <a:ext cx="3807223" cy="3681563"/>
          </a:xfrm>
          <a:prstGeom prst="rect">
            <a:avLst/>
          </a:prstGeom>
        </p:spPr>
      </p:pic>
      <p:sp>
        <p:nvSpPr>
          <p:cNvPr id="14" name="Text Placeholder 5">
            <a:extLst>
              <a:ext uri="{FF2B5EF4-FFF2-40B4-BE49-F238E27FC236}">
                <a16:creationId xmlns:a16="http://schemas.microsoft.com/office/drawing/2014/main" id="{64F8DAE8-3CB2-644D-B4E2-A5D6B283CFDF}"/>
              </a:ext>
            </a:extLst>
          </p:cNvPr>
          <p:cNvSpPr>
            <a:spLocks noGrp="1"/>
          </p:cNvSpPr>
          <p:nvPr>
            <p:ph type="body" sz="quarter" idx="16" hasCustomPrompt="1"/>
          </p:nvPr>
        </p:nvSpPr>
        <p:spPr>
          <a:xfrm>
            <a:off x="549127" y="8403502"/>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Author:</a:t>
            </a:r>
            <a:endParaRPr lang="en-US"/>
          </a:p>
        </p:txBody>
      </p:sp>
      <p:pic>
        <p:nvPicPr>
          <p:cNvPr id="20" name="Picture 19">
            <a:extLst>
              <a:ext uri="{FF2B5EF4-FFF2-40B4-BE49-F238E27FC236}">
                <a16:creationId xmlns:a16="http://schemas.microsoft.com/office/drawing/2014/main" id="{DDD8898F-03C8-4D4F-AA02-6591C9625644}"/>
              </a:ext>
            </a:extLst>
          </p:cNvPr>
          <p:cNvPicPr>
            <a:picLocks noChangeAspect="1"/>
          </p:cNvPicPr>
          <p:nvPr userDrawn="1"/>
        </p:nvPicPr>
        <p:blipFill>
          <a:blip r:embed="rId4"/>
          <a:srcRect/>
          <a:stretch/>
        </p:blipFill>
        <p:spPr>
          <a:xfrm>
            <a:off x="5779761" y="-1363011"/>
            <a:ext cx="9089390" cy="9089390"/>
          </a:xfrm>
          <a:prstGeom prst="rect">
            <a:avLst/>
          </a:prstGeom>
        </p:spPr>
      </p:pic>
    </p:spTree>
    <p:extLst>
      <p:ext uri="{BB962C8B-B14F-4D97-AF65-F5344CB8AC3E}">
        <p14:creationId xmlns:p14="http://schemas.microsoft.com/office/powerpoint/2010/main" val="650664657"/>
      </p:ext>
    </p:extLst>
  </p:cSld>
  <p:clrMapOvr>
    <a:masterClrMapping/>
  </p:clrMapOvr>
  <p:extLst>
    <p:ext uri="{DCECCB84-F9BA-43D5-87BE-67443E8EF086}">
      <p15:sldGuideLst xmlns:p15="http://schemas.microsoft.com/office/powerpoint/2012/main">
        <p15:guide id="1" orient="horz" pos="5488" userDrawn="1">
          <p15:clr>
            <a:srgbClr val="FBAE40"/>
          </p15:clr>
        </p15:guide>
        <p15:guide id="2" pos="43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AF45D8-09C6-384E-8CB0-C2FABD688B78}"/>
              </a:ext>
            </a:extLst>
          </p:cNvPr>
          <p:cNvSpPr/>
          <p:nvPr userDrawn="1"/>
        </p:nvSpPr>
        <p:spPr>
          <a:xfrm>
            <a:off x="-1200" y="0"/>
            <a:ext cx="12194788" cy="9144000"/>
          </a:xfrm>
          <a:prstGeom prst="rect">
            <a:avLst/>
          </a:prstGeom>
          <a:solidFill>
            <a:srgbClr val="005E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5" name="Graphic 4">
            <a:extLst>
              <a:ext uri="{FF2B5EF4-FFF2-40B4-BE49-F238E27FC236}">
                <a16:creationId xmlns:a16="http://schemas.microsoft.com/office/drawing/2014/main" id="{ABDC0B6D-5F27-2F40-B9B6-E86427E649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3"/>
            <a:ext cx="3314700" cy="3086100"/>
          </a:xfrm>
          <a:prstGeom prst="rect">
            <a:avLst/>
          </a:prstGeom>
        </p:spPr>
      </p:pic>
      <p:sp>
        <p:nvSpPr>
          <p:cNvPr id="17" name="Text Placeholder 5">
            <a:extLst>
              <a:ext uri="{FF2B5EF4-FFF2-40B4-BE49-F238E27FC236}">
                <a16:creationId xmlns:a16="http://schemas.microsoft.com/office/drawing/2014/main" id="{EF19A1A9-21CC-3A41-98B1-FB6E7630FEC3}"/>
              </a:ext>
            </a:extLst>
          </p:cNvPr>
          <p:cNvSpPr>
            <a:spLocks noGrp="1"/>
          </p:cNvSpPr>
          <p:nvPr>
            <p:ph type="body" sz="quarter" idx="14" hasCustomPrompt="1"/>
          </p:nvPr>
        </p:nvSpPr>
        <p:spPr>
          <a:xfrm>
            <a:off x="5284727" y="18155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Date:</a:t>
            </a:r>
            <a:endParaRPr lang="en-US"/>
          </a:p>
        </p:txBody>
      </p:sp>
      <p:sp>
        <p:nvSpPr>
          <p:cNvPr id="3" name="Text Placeholder 2">
            <a:extLst>
              <a:ext uri="{FF2B5EF4-FFF2-40B4-BE49-F238E27FC236}">
                <a16:creationId xmlns:a16="http://schemas.microsoft.com/office/drawing/2014/main" id="{B35CEC0D-9B88-C145-AFDD-93128672255C}"/>
              </a:ext>
            </a:extLst>
          </p:cNvPr>
          <p:cNvSpPr>
            <a:spLocks noGrp="1"/>
          </p:cNvSpPr>
          <p:nvPr>
            <p:ph type="body" sz="quarter" idx="15" hasCustomPrompt="1"/>
          </p:nvPr>
        </p:nvSpPr>
        <p:spPr>
          <a:xfrm>
            <a:off x="5168891" y="490055"/>
            <a:ext cx="6521058" cy="914400"/>
          </a:xfrm>
        </p:spPr>
        <p:txBody>
          <a:bodyPr/>
          <a:lstStyle>
            <a:lvl1pPr>
              <a:buFontTx/>
              <a:buNone/>
              <a:defRPr sz="3000" b="1" i="0" baseline="0">
                <a:solidFill>
                  <a:schemeClr val="bg1"/>
                </a:solidFill>
                <a:latin typeface="Arial Black" panose="020B0604020202020204" pitchFamily="34" charset="0"/>
                <a:cs typeface="Arial" panose="020B0604020202020204" pitchFamily="34" charset="0"/>
              </a:defRPr>
            </a:lvl1pPr>
          </a:lstStyle>
          <a:p>
            <a:pPr lvl="0"/>
            <a:r>
              <a:rPr lang="en-GB"/>
              <a:t>Presentation Title</a:t>
            </a:r>
          </a:p>
        </p:txBody>
      </p:sp>
      <p:sp>
        <p:nvSpPr>
          <p:cNvPr id="15" name="Text Placeholder 5">
            <a:extLst>
              <a:ext uri="{FF2B5EF4-FFF2-40B4-BE49-F238E27FC236}">
                <a16:creationId xmlns:a16="http://schemas.microsoft.com/office/drawing/2014/main" id="{46D73DBE-A0A1-1743-AD08-8BF94DBF0E44}"/>
              </a:ext>
            </a:extLst>
          </p:cNvPr>
          <p:cNvSpPr>
            <a:spLocks noGrp="1"/>
          </p:cNvSpPr>
          <p:nvPr>
            <p:ph type="body" sz="quarter" idx="16" hasCustomPrompt="1"/>
          </p:nvPr>
        </p:nvSpPr>
        <p:spPr>
          <a:xfrm>
            <a:off x="5284727" y="22677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Author:</a:t>
            </a:r>
            <a:endParaRPr lang="en-US"/>
          </a:p>
        </p:txBody>
      </p:sp>
      <p:pic>
        <p:nvPicPr>
          <p:cNvPr id="11" name="Picture 10" descr="Icon&#10;&#10;Description automatically generated">
            <a:extLst>
              <a:ext uri="{FF2B5EF4-FFF2-40B4-BE49-F238E27FC236}">
                <a16:creationId xmlns:a16="http://schemas.microsoft.com/office/drawing/2014/main" id="{2CCDCF41-2703-AC46-B60E-F76C2ECEAA01}"/>
              </a:ext>
            </a:extLst>
          </p:cNvPr>
          <p:cNvPicPr>
            <a:picLocks noChangeAspect="1"/>
          </p:cNvPicPr>
          <p:nvPr userDrawn="1"/>
        </p:nvPicPr>
        <p:blipFill rotWithShape="1">
          <a:blip r:embed="rId4">
            <a:alphaModFix/>
          </a:blip>
          <a:srcRect l="16900" r="17193" b="18107"/>
          <a:stretch/>
        </p:blipFill>
        <p:spPr>
          <a:xfrm>
            <a:off x="0" y="3140766"/>
            <a:ext cx="12192000" cy="6003234"/>
          </a:xfrm>
          <a:prstGeom prst="rect">
            <a:avLst/>
          </a:prstGeom>
        </p:spPr>
      </p:pic>
    </p:spTree>
    <p:extLst>
      <p:ext uri="{BB962C8B-B14F-4D97-AF65-F5344CB8AC3E}">
        <p14:creationId xmlns:p14="http://schemas.microsoft.com/office/powerpoint/2010/main" val="14035724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AF45D8-09C6-384E-8CB0-C2FABD688B78}"/>
              </a:ext>
            </a:extLst>
          </p:cNvPr>
          <p:cNvSpPr/>
          <p:nvPr userDrawn="1"/>
        </p:nvSpPr>
        <p:spPr>
          <a:xfrm>
            <a:off x="-1200" y="0"/>
            <a:ext cx="12194788" cy="9144000"/>
          </a:xfrm>
          <a:prstGeom prst="rect">
            <a:avLst/>
          </a:prstGeom>
          <a:solidFill>
            <a:srgbClr val="71C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5" name="Graphic 4">
            <a:extLst>
              <a:ext uri="{FF2B5EF4-FFF2-40B4-BE49-F238E27FC236}">
                <a16:creationId xmlns:a16="http://schemas.microsoft.com/office/drawing/2014/main" id="{ABDC0B6D-5F27-2F40-B9B6-E86427E649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
            <a:ext cx="3314700" cy="3086100"/>
          </a:xfrm>
          <a:prstGeom prst="rect">
            <a:avLst/>
          </a:prstGeom>
        </p:spPr>
      </p:pic>
      <p:sp>
        <p:nvSpPr>
          <p:cNvPr id="17" name="Text Placeholder 5">
            <a:extLst>
              <a:ext uri="{FF2B5EF4-FFF2-40B4-BE49-F238E27FC236}">
                <a16:creationId xmlns:a16="http://schemas.microsoft.com/office/drawing/2014/main" id="{EF19A1A9-21CC-3A41-98B1-FB6E7630FEC3}"/>
              </a:ext>
            </a:extLst>
          </p:cNvPr>
          <p:cNvSpPr>
            <a:spLocks noGrp="1"/>
          </p:cNvSpPr>
          <p:nvPr>
            <p:ph type="body" sz="quarter" idx="14" hasCustomPrompt="1"/>
          </p:nvPr>
        </p:nvSpPr>
        <p:spPr>
          <a:xfrm>
            <a:off x="5284727" y="18155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Date:</a:t>
            </a:r>
            <a:endParaRPr lang="en-US"/>
          </a:p>
        </p:txBody>
      </p:sp>
      <p:sp>
        <p:nvSpPr>
          <p:cNvPr id="3" name="Text Placeholder 2">
            <a:extLst>
              <a:ext uri="{FF2B5EF4-FFF2-40B4-BE49-F238E27FC236}">
                <a16:creationId xmlns:a16="http://schemas.microsoft.com/office/drawing/2014/main" id="{B35CEC0D-9B88-C145-AFDD-93128672255C}"/>
              </a:ext>
            </a:extLst>
          </p:cNvPr>
          <p:cNvSpPr>
            <a:spLocks noGrp="1"/>
          </p:cNvSpPr>
          <p:nvPr>
            <p:ph type="body" sz="quarter" idx="15" hasCustomPrompt="1"/>
          </p:nvPr>
        </p:nvSpPr>
        <p:spPr>
          <a:xfrm>
            <a:off x="5168891" y="490055"/>
            <a:ext cx="6521058" cy="914400"/>
          </a:xfrm>
        </p:spPr>
        <p:txBody>
          <a:bodyPr/>
          <a:lstStyle>
            <a:lvl1pPr>
              <a:buFontTx/>
              <a:buNone/>
              <a:defRPr sz="3000" b="1" i="0" baseline="0">
                <a:solidFill>
                  <a:schemeClr val="bg1"/>
                </a:solidFill>
                <a:latin typeface="Arial Black" panose="020B0604020202020204" pitchFamily="34" charset="0"/>
                <a:cs typeface="Arial" panose="020B0604020202020204" pitchFamily="34" charset="0"/>
              </a:defRPr>
            </a:lvl1pPr>
          </a:lstStyle>
          <a:p>
            <a:pPr lvl="0"/>
            <a:r>
              <a:rPr lang="en-GB"/>
              <a:t>Presentation Title</a:t>
            </a:r>
          </a:p>
        </p:txBody>
      </p:sp>
      <p:sp>
        <p:nvSpPr>
          <p:cNvPr id="16" name="Text Placeholder 5">
            <a:extLst>
              <a:ext uri="{FF2B5EF4-FFF2-40B4-BE49-F238E27FC236}">
                <a16:creationId xmlns:a16="http://schemas.microsoft.com/office/drawing/2014/main" id="{7412B1FE-70FD-E148-A1A9-474EB591E72F}"/>
              </a:ext>
            </a:extLst>
          </p:cNvPr>
          <p:cNvSpPr>
            <a:spLocks noGrp="1"/>
          </p:cNvSpPr>
          <p:nvPr>
            <p:ph type="body" sz="quarter" idx="16" hasCustomPrompt="1"/>
          </p:nvPr>
        </p:nvSpPr>
        <p:spPr>
          <a:xfrm>
            <a:off x="5284727" y="22677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Author:</a:t>
            </a:r>
            <a:endParaRPr lang="en-US"/>
          </a:p>
        </p:txBody>
      </p:sp>
      <p:sp>
        <p:nvSpPr>
          <p:cNvPr id="13" name="Picture Placeholder 3">
            <a:extLst>
              <a:ext uri="{FF2B5EF4-FFF2-40B4-BE49-F238E27FC236}">
                <a16:creationId xmlns:a16="http://schemas.microsoft.com/office/drawing/2014/main" id="{A540ED40-CCED-C44A-B74F-D4A2AE56E8F9}"/>
              </a:ext>
            </a:extLst>
          </p:cNvPr>
          <p:cNvSpPr>
            <a:spLocks noGrp="1"/>
          </p:cNvSpPr>
          <p:nvPr>
            <p:ph type="pic" sz="quarter" idx="10"/>
          </p:nvPr>
        </p:nvSpPr>
        <p:spPr>
          <a:xfrm>
            <a:off x="-2862469" y="3594100"/>
            <a:ext cx="6402594" cy="6413500"/>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3">
            <a:extLst>
              <a:ext uri="{FF2B5EF4-FFF2-40B4-BE49-F238E27FC236}">
                <a16:creationId xmlns:a16="http://schemas.microsoft.com/office/drawing/2014/main" id="{3D5F4EAA-DFFC-244A-B6F2-82BB44141B46}"/>
              </a:ext>
            </a:extLst>
          </p:cNvPr>
          <p:cNvSpPr>
            <a:spLocks noGrp="1"/>
          </p:cNvSpPr>
          <p:nvPr>
            <p:ph type="pic" sz="quarter" idx="12"/>
          </p:nvPr>
        </p:nvSpPr>
        <p:spPr>
          <a:xfrm>
            <a:off x="8633514" y="3594101"/>
            <a:ext cx="6453809" cy="6419850"/>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8" name="Picture Placeholder 3">
            <a:extLst>
              <a:ext uri="{FF2B5EF4-FFF2-40B4-BE49-F238E27FC236}">
                <a16:creationId xmlns:a16="http://schemas.microsoft.com/office/drawing/2014/main" id="{976A44D3-42C0-134F-959A-85264347F837}"/>
              </a:ext>
            </a:extLst>
          </p:cNvPr>
          <p:cNvSpPr>
            <a:spLocks noGrp="1"/>
          </p:cNvSpPr>
          <p:nvPr>
            <p:ph type="pic" sz="quarter" idx="11"/>
          </p:nvPr>
        </p:nvSpPr>
        <p:spPr>
          <a:xfrm>
            <a:off x="2870200" y="3597688"/>
            <a:ext cx="6419850"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9993301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B0814B-5533-4642-951E-6A475157095C}"/>
              </a:ext>
            </a:extLst>
          </p:cNvPr>
          <p:cNvSpPr/>
          <p:nvPr userDrawn="1"/>
        </p:nvSpPr>
        <p:spPr>
          <a:xfrm>
            <a:off x="0" y="0"/>
            <a:ext cx="12194788" cy="9144000"/>
          </a:xfrm>
          <a:prstGeom prst="rect">
            <a:avLst/>
          </a:prstGeom>
          <a:solidFill>
            <a:srgbClr val="009C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537367" y="5405594"/>
            <a:ext cx="4067311" cy="969496"/>
          </a:xfrm>
        </p:spPr>
        <p:txBody>
          <a:bodyPr wrap="square" lIns="0" tIns="0" rIns="0" bIns="0">
            <a:spAutoFit/>
          </a:bodyPr>
          <a:lstStyle>
            <a:lvl1pPr algn="l">
              <a:defRPr sz="3150" baseline="0">
                <a:solidFill>
                  <a:schemeClr val="bg1"/>
                </a:solidFill>
                <a:latin typeface="Arial Black" panose="020B0604020202020204" pitchFamily="34" charset="0"/>
              </a:defRPr>
            </a:lvl1pPr>
          </a:lstStyle>
          <a:p>
            <a:r>
              <a:rPr lang="en-GB"/>
              <a:t>Presentation</a:t>
            </a:r>
            <a:br>
              <a:rPr lang="en-GB"/>
            </a:br>
            <a:r>
              <a:rPr lang="en-GB"/>
              <a:t>Title</a:t>
            </a:r>
            <a:endParaRPr lang="en-US"/>
          </a:p>
        </p:txBody>
      </p:sp>
      <p:sp>
        <p:nvSpPr>
          <p:cNvPr id="3" name="Content Placeholder 2"/>
          <p:cNvSpPr>
            <a:spLocks noGrp="1"/>
          </p:cNvSpPr>
          <p:nvPr>
            <p:ph idx="1" hasCustomPrompt="1"/>
          </p:nvPr>
        </p:nvSpPr>
        <p:spPr>
          <a:xfrm>
            <a:off x="549301" y="8029131"/>
            <a:ext cx="3388722" cy="207749"/>
          </a:xfrm>
        </p:spPr>
        <p:txBody>
          <a:bodyPr lIns="0" tIns="0" rIns="0" bIns="0">
            <a:spAutoFit/>
          </a:bodyPr>
          <a:lstStyle>
            <a:lvl1pPr marL="0" indent="0">
              <a:buFontTx/>
              <a:buNone/>
              <a:defRPr sz="1350" baseline="0">
                <a:solidFill>
                  <a:schemeClr val="bg1"/>
                </a:solidFill>
                <a:latin typeface="Arial" panose="020B0604020202020204" pitchFamily="34" charset="0"/>
              </a:defRPr>
            </a:lvl1pPr>
            <a:lvl2pPr>
              <a:defRPr baseline="0">
                <a:solidFill>
                  <a:schemeClr val="bg1"/>
                </a:solidFill>
                <a:latin typeface="Arial" panose="020B0604020202020204" pitchFamily="34" charset="0"/>
              </a:defRPr>
            </a:lvl2pPr>
            <a:lvl3pPr>
              <a:defRPr baseline="0">
                <a:solidFill>
                  <a:schemeClr val="bg1"/>
                </a:solidFill>
                <a:latin typeface="Arial" panose="020B0604020202020204" pitchFamily="34" charset="0"/>
              </a:defRPr>
            </a:lvl3pPr>
            <a:lvl4pPr>
              <a:defRPr baseline="0">
                <a:solidFill>
                  <a:schemeClr val="bg1"/>
                </a:solidFill>
                <a:latin typeface="Arial" panose="020B0604020202020204" pitchFamily="34" charset="0"/>
              </a:defRPr>
            </a:lvl4pPr>
            <a:lvl5pPr>
              <a:defRPr baseline="0">
                <a:solidFill>
                  <a:schemeClr val="bg1"/>
                </a:solidFill>
                <a:latin typeface="Arial" panose="020B0604020202020204" pitchFamily="34" charset="0"/>
              </a:defRPr>
            </a:lvl5pPr>
          </a:lstStyle>
          <a:p>
            <a:pPr lvl="0"/>
            <a:r>
              <a:rPr lang="en-GB"/>
              <a:t>Date:</a:t>
            </a:r>
          </a:p>
        </p:txBody>
      </p:sp>
      <p:pic>
        <p:nvPicPr>
          <p:cNvPr id="9" name="Graphic 8">
            <a:extLst>
              <a:ext uri="{FF2B5EF4-FFF2-40B4-BE49-F238E27FC236}">
                <a16:creationId xmlns:a16="http://schemas.microsoft.com/office/drawing/2014/main" id="{3E85C10E-F347-A444-AD3F-9CE9DC1D337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113" t="4564"/>
          <a:stretch/>
        </p:blipFill>
        <p:spPr>
          <a:xfrm>
            <a:off x="9" y="7"/>
            <a:ext cx="3807223" cy="3681563"/>
          </a:xfrm>
          <a:prstGeom prst="rect">
            <a:avLst/>
          </a:prstGeom>
        </p:spPr>
      </p:pic>
      <p:sp>
        <p:nvSpPr>
          <p:cNvPr id="14" name="Text Placeholder 5">
            <a:extLst>
              <a:ext uri="{FF2B5EF4-FFF2-40B4-BE49-F238E27FC236}">
                <a16:creationId xmlns:a16="http://schemas.microsoft.com/office/drawing/2014/main" id="{64F8DAE8-3CB2-644D-B4E2-A5D6B283CFDF}"/>
              </a:ext>
            </a:extLst>
          </p:cNvPr>
          <p:cNvSpPr>
            <a:spLocks noGrp="1"/>
          </p:cNvSpPr>
          <p:nvPr>
            <p:ph type="body" sz="quarter" idx="16" hasCustomPrompt="1"/>
          </p:nvPr>
        </p:nvSpPr>
        <p:spPr>
          <a:xfrm>
            <a:off x="549127" y="8403502"/>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Author:</a:t>
            </a:r>
            <a:endParaRPr lang="en-US"/>
          </a:p>
        </p:txBody>
      </p:sp>
      <p:pic>
        <p:nvPicPr>
          <p:cNvPr id="20" name="Picture 19">
            <a:extLst>
              <a:ext uri="{FF2B5EF4-FFF2-40B4-BE49-F238E27FC236}">
                <a16:creationId xmlns:a16="http://schemas.microsoft.com/office/drawing/2014/main" id="{DDD8898F-03C8-4D4F-AA02-6591C9625644}"/>
              </a:ext>
            </a:extLst>
          </p:cNvPr>
          <p:cNvPicPr>
            <a:picLocks noChangeAspect="1"/>
          </p:cNvPicPr>
          <p:nvPr userDrawn="1"/>
        </p:nvPicPr>
        <p:blipFill>
          <a:blip r:embed="rId4"/>
          <a:srcRect/>
          <a:stretch/>
        </p:blipFill>
        <p:spPr>
          <a:xfrm>
            <a:off x="5779761" y="-1363011"/>
            <a:ext cx="9089390" cy="9089390"/>
          </a:xfrm>
          <a:prstGeom prst="rect">
            <a:avLst/>
          </a:prstGeom>
        </p:spPr>
      </p:pic>
    </p:spTree>
    <p:extLst>
      <p:ext uri="{BB962C8B-B14F-4D97-AF65-F5344CB8AC3E}">
        <p14:creationId xmlns:p14="http://schemas.microsoft.com/office/powerpoint/2010/main" val="3368018987"/>
      </p:ext>
    </p:extLst>
  </p:cSld>
  <p:clrMapOvr>
    <a:masterClrMapping/>
  </p:clrMapOvr>
  <p:extLst>
    <p:ext uri="{DCECCB84-F9BA-43D5-87BE-67443E8EF086}">
      <p15:sldGuideLst xmlns:p15="http://schemas.microsoft.com/office/powerpoint/2012/main">
        <p15:guide id="1" orient="horz" pos="5488">
          <p15:clr>
            <a:srgbClr val="FBAE40"/>
          </p15:clr>
        </p15:guide>
        <p15:guide id="2" pos="43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B0814B-5533-4642-951E-6A475157095C}"/>
              </a:ext>
            </a:extLst>
          </p:cNvPr>
          <p:cNvSpPr/>
          <p:nvPr userDrawn="1"/>
        </p:nvSpPr>
        <p:spPr>
          <a:xfrm>
            <a:off x="0" y="0"/>
            <a:ext cx="12194788" cy="9144000"/>
          </a:xfrm>
          <a:prstGeom prst="rect">
            <a:avLst/>
          </a:prstGeom>
          <a:solidFill>
            <a:srgbClr val="009C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537367" y="5405594"/>
            <a:ext cx="4067311" cy="969496"/>
          </a:xfrm>
        </p:spPr>
        <p:txBody>
          <a:bodyPr wrap="square" lIns="0" tIns="0" rIns="0" bIns="0">
            <a:spAutoFit/>
          </a:bodyPr>
          <a:lstStyle>
            <a:lvl1pPr algn="l">
              <a:defRPr sz="3150" baseline="0">
                <a:solidFill>
                  <a:schemeClr val="bg1"/>
                </a:solidFill>
                <a:latin typeface="Arial Black" panose="020B0604020202020204" pitchFamily="34" charset="0"/>
              </a:defRPr>
            </a:lvl1pPr>
          </a:lstStyle>
          <a:p>
            <a:r>
              <a:rPr lang="en-GB"/>
              <a:t>Presentation</a:t>
            </a:r>
            <a:br>
              <a:rPr lang="en-GB"/>
            </a:br>
            <a:r>
              <a:rPr lang="en-GB"/>
              <a:t>Title</a:t>
            </a:r>
            <a:endParaRPr lang="en-US"/>
          </a:p>
        </p:txBody>
      </p:sp>
      <p:sp>
        <p:nvSpPr>
          <p:cNvPr id="3" name="Content Placeholder 2"/>
          <p:cNvSpPr>
            <a:spLocks noGrp="1"/>
          </p:cNvSpPr>
          <p:nvPr>
            <p:ph idx="1" hasCustomPrompt="1"/>
          </p:nvPr>
        </p:nvSpPr>
        <p:spPr>
          <a:xfrm>
            <a:off x="549301" y="8029131"/>
            <a:ext cx="3388722" cy="207749"/>
          </a:xfrm>
        </p:spPr>
        <p:txBody>
          <a:bodyPr lIns="0" tIns="0" rIns="0" bIns="0">
            <a:spAutoFit/>
          </a:bodyPr>
          <a:lstStyle>
            <a:lvl1pPr marL="0" indent="0">
              <a:buFontTx/>
              <a:buNone/>
              <a:defRPr sz="1350" baseline="0">
                <a:solidFill>
                  <a:schemeClr val="bg1"/>
                </a:solidFill>
                <a:latin typeface="Arial" panose="020B0604020202020204" pitchFamily="34" charset="0"/>
              </a:defRPr>
            </a:lvl1pPr>
            <a:lvl2pPr>
              <a:defRPr baseline="0">
                <a:solidFill>
                  <a:schemeClr val="bg1"/>
                </a:solidFill>
                <a:latin typeface="Arial" panose="020B0604020202020204" pitchFamily="34" charset="0"/>
              </a:defRPr>
            </a:lvl2pPr>
            <a:lvl3pPr>
              <a:defRPr baseline="0">
                <a:solidFill>
                  <a:schemeClr val="bg1"/>
                </a:solidFill>
                <a:latin typeface="Arial" panose="020B0604020202020204" pitchFamily="34" charset="0"/>
              </a:defRPr>
            </a:lvl3pPr>
            <a:lvl4pPr>
              <a:defRPr baseline="0">
                <a:solidFill>
                  <a:schemeClr val="bg1"/>
                </a:solidFill>
                <a:latin typeface="Arial" panose="020B0604020202020204" pitchFamily="34" charset="0"/>
              </a:defRPr>
            </a:lvl4pPr>
            <a:lvl5pPr>
              <a:defRPr baseline="0">
                <a:solidFill>
                  <a:schemeClr val="bg1"/>
                </a:solidFill>
                <a:latin typeface="Arial" panose="020B0604020202020204" pitchFamily="34" charset="0"/>
              </a:defRPr>
            </a:lvl5pPr>
          </a:lstStyle>
          <a:p>
            <a:pPr lvl="0"/>
            <a:r>
              <a:rPr lang="en-GB"/>
              <a:t>Date:</a:t>
            </a:r>
          </a:p>
        </p:txBody>
      </p:sp>
      <p:pic>
        <p:nvPicPr>
          <p:cNvPr id="9" name="Graphic 8">
            <a:extLst>
              <a:ext uri="{FF2B5EF4-FFF2-40B4-BE49-F238E27FC236}">
                <a16:creationId xmlns:a16="http://schemas.microsoft.com/office/drawing/2014/main" id="{3E85C10E-F347-A444-AD3F-9CE9DC1D337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113" t="4564"/>
          <a:stretch/>
        </p:blipFill>
        <p:spPr>
          <a:xfrm>
            <a:off x="9" y="7"/>
            <a:ext cx="3807223" cy="3681563"/>
          </a:xfrm>
          <a:prstGeom prst="rect">
            <a:avLst/>
          </a:prstGeom>
        </p:spPr>
      </p:pic>
      <p:sp>
        <p:nvSpPr>
          <p:cNvPr id="14" name="Text Placeholder 5">
            <a:extLst>
              <a:ext uri="{FF2B5EF4-FFF2-40B4-BE49-F238E27FC236}">
                <a16:creationId xmlns:a16="http://schemas.microsoft.com/office/drawing/2014/main" id="{64F8DAE8-3CB2-644D-B4E2-A5D6B283CFDF}"/>
              </a:ext>
            </a:extLst>
          </p:cNvPr>
          <p:cNvSpPr>
            <a:spLocks noGrp="1"/>
          </p:cNvSpPr>
          <p:nvPr>
            <p:ph type="body" sz="quarter" idx="16" hasCustomPrompt="1"/>
          </p:nvPr>
        </p:nvSpPr>
        <p:spPr>
          <a:xfrm>
            <a:off x="549127" y="8403502"/>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Author:</a:t>
            </a:r>
            <a:endParaRPr lang="en-US"/>
          </a:p>
        </p:txBody>
      </p:sp>
      <p:sp>
        <p:nvSpPr>
          <p:cNvPr id="12" name="Picture Placeholder 3">
            <a:extLst>
              <a:ext uri="{FF2B5EF4-FFF2-40B4-BE49-F238E27FC236}">
                <a16:creationId xmlns:a16="http://schemas.microsoft.com/office/drawing/2014/main" id="{8E74A215-D9A0-7D49-B493-5C1BAC54B882}"/>
              </a:ext>
            </a:extLst>
          </p:cNvPr>
          <p:cNvSpPr>
            <a:spLocks noGrp="1"/>
          </p:cNvSpPr>
          <p:nvPr>
            <p:ph type="pic" sz="quarter" idx="11"/>
          </p:nvPr>
        </p:nvSpPr>
        <p:spPr>
          <a:xfrm>
            <a:off x="6336706" y="-803259"/>
            <a:ext cx="7959645" cy="7972685"/>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4116677716"/>
      </p:ext>
    </p:extLst>
  </p:cSld>
  <p:clrMapOvr>
    <a:masterClrMapping/>
  </p:clrMapOvr>
  <p:extLst>
    <p:ext uri="{DCECCB84-F9BA-43D5-87BE-67443E8EF086}">
      <p15:sldGuideLst xmlns:p15="http://schemas.microsoft.com/office/powerpoint/2012/main">
        <p15:guide id="1" orient="horz" pos="5488">
          <p15:clr>
            <a:srgbClr val="FBAE40"/>
          </p15:clr>
        </p15:guide>
        <p15:guide id="2" pos="43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1401" y="1627101"/>
            <a:ext cx="6497718" cy="507831"/>
          </a:xfrm>
        </p:spPr>
        <p:txBody>
          <a:bodyPr wrap="square" lIns="0">
            <a:spAutoFit/>
          </a:bodyPr>
          <a:lstStyle>
            <a:lvl1pPr marL="0" indent="0">
              <a:buFontTx/>
              <a:buNone/>
              <a:defRPr sz="2700" baseline="0">
                <a:solidFill>
                  <a:srgbClr val="005E5D"/>
                </a:solidFill>
                <a:latin typeface="Arial Black" panose="020B0604020202020204" pitchFamily="34" charset="0"/>
              </a:defRPr>
            </a:lvl1pPr>
          </a:lstStyle>
          <a:p>
            <a:pPr lvl="0"/>
            <a:r>
              <a:rPr lang="en-GB"/>
              <a:t>Headline</a:t>
            </a:r>
            <a:endParaRPr lang="en-US"/>
          </a:p>
        </p:txBody>
      </p:sp>
      <p:cxnSp>
        <p:nvCxnSpPr>
          <p:cNvPr id="16" name="Straight Connector 15">
            <a:extLst>
              <a:ext uri="{FF2B5EF4-FFF2-40B4-BE49-F238E27FC236}">
                <a16:creationId xmlns:a16="http://schemas.microsoft.com/office/drawing/2014/main" id="{59093B18-8208-A149-AFC1-B4D921C04ED8}"/>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14">
            <a:extLst>
              <a:ext uri="{FF2B5EF4-FFF2-40B4-BE49-F238E27FC236}">
                <a16:creationId xmlns:a16="http://schemas.microsoft.com/office/drawing/2014/main" id="{4901B958-5B1B-224B-AE62-2F197821BD7B}"/>
              </a:ext>
            </a:extLst>
          </p:cNvPr>
          <p:cNvSpPr>
            <a:spLocks noGrp="1"/>
          </p:cNvSpPr>
          <p:nvPr>
            <p:ph sz="quarter" idx="18" hasCustomPrompt="1"/>
          </p:nvPr>
        </p:nvSpPr>
        <p:spPr>
          <a:xfrm>
            <a:off x="546861" y="3088402"/>
            <a:ext cx="11093378" cy="5088189"/>
          </a:xfrm>
        </p:spPr>
        <p:txBody>
          <a:bodyPr/>
          <a:lstStyle>
            <a:lvl1pPr>
              <a:buFontTx/>
              <a:buNone/>
              <a:defRPr sz="2000">
                <a:solidFill>
                  <a:schemeClr val="tx1"/>
                </a:solidFill>
                <a:latin typeface="Arial" panose="020B0604020202020204" pitchFamily="34" charset="0"/>
                <a:cs typeface="Arial" panose="020B0604020202020204" pitchFamily="34" charset="0"/>
              </a:defRPr>
            </a:lvl1pPr>
            <a:lvl2pP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a:defRPr sz="1400">
                <a:solidFill>
                  <a:schemeClr val="tx1"/>
                </a:solidFill>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4" name="Picture Placeholder 17">
            <a:extLst>
              <a:ext uri="{FF2B5EF4-FFF2-40B4-BE49-F238E27FC236}">
                <a16:creationId xmlns:a16="http://schemas.microsoft.com/office/drawing/2014/main" id="{E53764B5-3241-9747-9654-5E7A7AC63EB1}"/>
              </a:ext>
            </a:extLst>
          </p:cNvPr>
          <p:cNvSpPr>
            <a:spLocks noGrp="1"/>
          </p:cNvSpPr>
          <p:nvPr>
            <p:ph type="pic" sz="quarter" idx="20"/>
          </p:nvPr>
        </p:nvSpPr>
        <p:spPr>
          <a:xfrm>
            <a:off x="7974627" y="840471"/>
            <a:ext cx="1243336" cy="1245140"/>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7" name="Picture Placeholder 17">
            <a:extLst>
              <a:ext uri="{FF2B5EF4-FFF2-40B4-BE49-F238E27FC236}">
                <a16:creationId xmlns:a16="http://schemas.microsoft.com/office/drawing/2014/main" id="{E1896486-9643-B842-A614-BF367CB27A84}"/>
              </a:ext>
            </a:extLst>
          </p:cNvPr>
          <p:cNvSpPr>
            <a:spLocks noGrp="1"/>
          </p:cNvSpPr>
          <p:nvPr>
            <p:ph type="pic" sz="quarter" idx="21"/>
          </p:nvPr>
        </p:nvSpPr>
        <p:spPr>
          <a:xfrm>
            <a:off x="10380427" y="836579"/>
            <a:ext cx="1247938" cy="1256813"/>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9" name="Picture Placeholder 17">
            <a:extLst>
              <a:ext uri="{FF2B5EF4-FFF2-40B4-BE49-F238E27FC236}">
                <a16:creationId xmlns:a16="http://schemas.microsoft.com/office/drawing/2014/main" id="{D840F865-6484-4640-81F4-A3CD5D54870A}"/>
              </a:ext>
            </a:extLst>
          </p:cNvPr>
          <p:cNvSpPr>
            <a:spLocks noGrp="1"/>
          </p:cNvSpPr>
          <p:nvPr>
            <p:ph type="pic" sz="quarter" idx="22"/>
          </p:nvPr>
        </p:nvSpPr>
        <p:spPr>
          <a:xfrm>
            <a:off x="9173770" y="840471"/>
            <a:ext cx="1254288" cy="1252922"/>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3563050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Content 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1401" y="1627101"/>
            <a:ext cx="6497718" cy="507831"/>
          </a:xfrm>
        </p:spPr>
        <p:txBody>
          <a:bodyPr wrap="square" lIns="0">
            <a:spAutoFit/>
          </a:bodyPr>
          <a:lstStyle>
            <a:lvl1pPr marL="0" indent="0">
              <a:buFontTx/>
              <a:buNone/>
              <a:defRPr sz="2700" baseline="0">
                <a:solidFill>
                  <a:srgbClr val="005E5D"/>
                </a:solidFill>
                <a:latin typeface="Arial Black" panose="020B0604020202020204" pitchFamily="34" charset="0"/>
              </a:defRPr>
            </a:lvl1pPr>
          </a:lstStyle>
          <a:p>
            <a:pPr lvl="0"/>
            <a:r>
              <a:rPr lang="en-GB"/>
              <a:t>Headline</a:t>
            </a:r>
            <a:endParaRPr lang="en-US"/>
          </a:p>
        </p:txBody>
      </p:sp>
      <p:cxnSp>
        <p:nvCxnSpPr>
          <p:cNvPr id="16" name="Straight Connector 15">
            <a:extLst>
              <a:ext uri="{FF2B5EF4-FFF2-40B4-BE49-F238E27FC236}">
                <a16:creationId xmlns:a16="http://schemas.microsoft.com/office/drawing/2014/main" id="{59093B18-8208-A149-AFC1-B4D921C04ED8}"/>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Icon&#10;&#10;Description automatically generated">
            <a:extLst>
              <a:ext uri="{FF2B5EF4-FFF2-40B4-BE49-F238E27FC236}">
                <a16:creationId xmlns:a16="http://schemas.microsoft.com/office/drawing/2014/main" id="{AB587BC3-E90E-C848-97D8-CC278CF0B785}"/>
              </a:ext>
            </a:extLst>
          </p:cNvPr>
          <p:cNvPicPr>
            <a:picLocks noChangeAspect="1"/>
          </p:cNvPicPr>
          <p:nvPr userDrawn="1"/>
        </p:nvPicPr>
        <p:blipFill>
          <a:blip r:embed="rId3"/>
          <a:stretch>
            <a:fillRect/>
          </a:stretch>
        </p:blipFill>
        <p:spPr>
          <a:xfrm>
            <a:off x="7903083" y="752667"/>
            <a:ext cx="3797046" cy="1424940"/>
          </a:xfrm>
          <a:prstGeom prst="rect">
            <a:avLst/>
          </a:prstGeom>
        </p:spPr>
      </p:pic>
      <p:sp>
        <p:nvSpPr>
          <p:cNvPr id="5" name="Content Placeholder 4">
            <a:extLst>
              <a:ext uri="{FF2B5EF4-FFF2-40B4-BE49-F238E27FC236}">
                <a16:creationId xmlns:a16="http://schemas.microsoft.com/office/drawing/2014/main" id="{B9EB71EB-B7B1-5741-8AEC-C67EFD82867C}"/>
              </a:ext>
            </a:extLst>
          </p:cNvPr>
          <p:cNvSpPr>
            <a:spLocks noGrp="1"/>
          </p:cNvSpPr>
          <p:nvPr>
            <p:ph sz="quarter" idx="15" hasCustomPrompt="1"/>
          </p:nvPr>
        </p:nvSpPr>
        <p:spPr>
          <a:xfrm>
            <a:off x="546171" y="3075518"/>
            <a:ext cx="11093308" cy="5061317"/>
          </a:xfrm>
        </p:spPr>
        <p:txBody>
          <a:bodyPr/>
          <a:lstStyle>
            <a:lvl1pPr>
              <a:buFontTx/>
              <a:buNone/>
              <a:defRPr sz="2000">
                <a:latin typeface="Arial" panose="020B0604020202020204" pitchFamily="34" charset="0"/>
                <a:cs typeface="Arial" panose="020B0604020202020204" pitchFamily="34" charset="0"/>
              </a:defRPr>
            </a:lvl1pPr>
            <a:lvl2pPr>
              <a:buFont typeface="Arial" panose="020B0604020202020204" pitchFamily="34" charset="0"/>
              <a:buChar cha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534524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22" name="Straight Connector 21">
            <a:extLst>
              <a:ext uri="{FF2B5EF4-FFF2-40B4-BE49-F238E27FC236}">
                <a16:creationId xmlns:a16="http://schemas.microsoft.com/office/drawing/2014/main" id="{8ABAD0E5-B564-924F-8BCF-BC0E410799A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5" name="Text Placeholder 8">
            <a:extLst>
              <a:ext uri="{FF2B5EF4-FFF2-40B4-BE49-F238E27FC236}">
                <a16:creationId xmlns:a16="http://schemas.microsoft.com/office/drawing/2014/main" id="{9DABDC14-A6E5-8946-A311-F63071157462}"/>
              </a:ext>
            </a:extLst>
          </p:cNvPr>
          <p:cNvSpPr>
            <a:spLocks noGrp="1"/>
          </p:cNvSpPr>
          <p:nvPr>
            <p:ph type="body" sz="quarter" idx="14" hasCustomPrompt="1"/>
          </p:nvPr>
        </p:nvSpPr>
        <p:spPr>
          <a:xfrm>
            <a:off x="550878" y="1627101"/>
            <a:ext cx="6486512" cy="507831"/>
          </a:xfrm>
        </p:spPr>
        <p:txBody>
          <a:bodyPr wrap="square" lIns="0">
            <a:spAutoFit/>
          </a:bodyPr>
          <a:lstStyle>
            <a:lvl1pPr marL="0" indent="0">
              <a:buFontTx/>
              <a:buNone/>
              <a:defRPr sz="2700" baseline="0">
                <a:solidFill>
                  <a:srgbClr val="005E5D"/>
                </a:solidFill>
                <a:latin typeface="Arial Black" panose="020B0604020202020204" pitchFamily="34" charset="0"/>
              </a:defRPr>
            </a:lvl1pPr>
          </a:lstStyle>
          <a:p>
            <a:pPr lvl="0"/>
            <a:r>
              <a:rPr lang="en-GB"/>
              <a:t>Headline</a:t>
            </a:r>
            <a:endParaRPr lang="en-US"/>
          </a:p>
        </p:txBody>
      </p:sp>
      <p:sp>
        <p:nvSpPr>
          <p:cNvPr id="5" name="Content Placeholder 4">
            <a:extLst>
              <a:ext uri="{FF2B5EF4-FFF2-40B4-BE49-F238E27FC236}">
                <a16:creationId xmlns:a16="http://schemas.microsoft.com/office/drawing/2014/main" id="{4C004396-EC8C-DC42-A552-73880123B435}"/>
              </a:ext>
            </a:extLst>
          </p:cNvPr>
          <p:cNvSpPr>
            <a:spLocks noGrp="1"/>
          </p:cNvSpPr>
          <p:nvPr>
            <p:ph sz="quarter" idx="19" hasCustomPrompt="1"/>
          </p:nvPr>
        </p:nvSpPr>
        <p:spPr>
          <a:xfrm>
            <a:off x="557285" y="3048000"/>
            <a:ext cx="11063141" cy="5088835"/>
          </a:xfrm>
        </p:spPr>
        <p:txBody>
          <a:bodyPr/>
          <a:lstStyle>
            <a:lvl1pPr>
              <a:buFontTx/>
              <a:buNone/>
              <a:defRPr sz="2000">
                <a:latin typeface="Arial" panose="020B0604020202020204" pitchFamily="34" charset="0"/>
                <a:cs typeface="Arial" panose="020B0604020202020204" pitchFamily="34" charset="0"/>
              </a:defRPr>
            </a:lvl1pPr>
            <a:lvl2pPr>
              <a:buFont typeface="Arial" panose="020B0604020202020204" pitchFamily="34" charset="0"/>
              <a:buChar char="•"/>
              <a:defRPr sz="1800">
                <a:latin typeface="Arial" panose="020B0604020202020204" pitchFamily="34" charset="0"/>
                <a:cs typeface="Arial" panose="020B0604020202020204" pitchFamily="34" charset="0"/>
              </a:defRPr>
            </a:lvl2pPr>
            <a:lvl3pPr>
              <a:buFont typeface="Arial" panose="020B0604020202020204" pitchFamily="34" charset="0"/>
              <a:buChar char="•"/>
              <a:defRPr sz="1600">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1" name="Picture Placeholder 17">
            <a:extLst>
              <a:ext uri="{FF2B5EF4-FFF2-40B4-BE49-F238E27FC236}">
                <a16:creationId xmlns:a16="http://schemas.microsoft.com/office/drawing/2014/main" id="{D433F0C5-67FC-FE4A-BE28-42868FC0CAF3}"/>
              </a:ext>
            </a:extLst>
          </p:cNvPr>
          <p:cNvSpPr>
            <a:spLocks noGrp="1"/>
          </p:cNvSpPr>
          <p:nvPr>
            <p:ph type="pic" sz="quarter" idx="20"/>
          </p:nvPr>
        </p:nvSpPr>
        <p:spPr>
          <a:xfrm>
            <a:off x="7974627" y="840471"/>
            <a:ext cx="1243336" cy="1245140"/>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17">
            <a:extLst>
              <a:ext uri="{FF2B5EF4-FFF2-40B4-BE49-F238E27FC236}">
                <a16:creationId xmlns:a16="http://schemas.microsoft.com/office/drawing/2014/main" id="{A0C9C72D-4706-AC49-B2AF-107C519683A1}"/>
              </a:ext>
            </a:extLst>
          </p:cNvPr>
          <p:cNvSpPr>
            <a:spLocks noGrp="1"/>
          </p:cNvSpPr>
          <p:nvPr>
            <p:ph type="pic" sz="quarter" idx="21"/>
          </p:nvPr>
        </p:nvSpPr>
        <p:spPr>
          <a:xfrm>
            <a:off x="10380427" y="836579"/>
            <a:ext cx="1247938" cy="1256813"/>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17">
            <a:extLst>
              <a:ext uri="{FF2B5EF4-FFF2-40B4-BE49-F238E27FC236}">
                <a16:creationId xmlns:a16="http://schemas.microsoft.com/office/drawing/2014/main" id="{85893751-6F6C-9646-85D0-9CAECD64DBAD}"/>
              </a:ext>
            </a:extLst>
          </p:cNvPr>
          <p:cNvSpPr>
            <a:spLocks noGrp="1"/>
          </p:cNvSpPr>
          <p:nvPr>
            <p:ph type="pic" sz="quarter" idx="22"/>
          </p:nvPr>
        </p:nvSpPr>
        <p:spPr>
          <a:xfrm>
            <a:off x="9173770" y="840471"/>
            <a:ext cx="1254288" cy="1252922"/>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34788956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2">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22" name="Straight Connector 21">
            <a:extLst>
              <a:ext uri="{FF2B5EF4-FFF2-40B4-BE49-F238E27FC236}">
                <a16:creationId xmlns:a16="http://schemas.microsoft.com/office/drawing/2014/main" id="{8ABAD0E5-B564-924F-8BCF-BC0E410799A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5" name="Text Placeholder 8">
            <a:extLst>
              <a:ext uri="{FF2B5EF4-FFF2-40B4-BE49-F238E27FC236}">
                <a16:creationId xmlns:a16="http://schemas.microsoft.com/office/drawing/2014/main" id="{9DABDC14-A6E5-8946-A311-F63071157462}"/>
              </a:ext>
            </a:extLst>
          </p:cNvPr>
          <p:cNvSpPr>
            <a:spLocks noGrp="1"/>
          </p:cNvSpPr>
          <p:nvPr>
            <p:ph type="body" sz="quarter" idx="14" hasCustomPrompt="1"/>
          </p:nvPr>
        </p:nvSpPr>
        <p:spPr>
          <a:xfrm>
            <a:off x="550878" y="1627101"/>
            <a:ext cx="6486512" cy="507831"/>
          </a:xfrm>
        </p:spPr>
        <p:txBody>
          <a:bodyPr wrap="square" lIns="0">
            <a:spAutoFit/>
          </a:bodyPr>
          <a:lstStyle>
            <a:lvl1pPr marL="0" indent="0">
              <a:buFontTx/>
              <a:buNone/>
              <a:defRPr sz="2700" baseline="0">
                <a:solidFill>
                  <a:srgbClr val="005E5D"/>
                </a:solidFill>
                <a:latin typeface="Arial Black" panose="020B0604020202020204" pitchFamily="34" charset="0"/>
              </a:defRPr>
            </a:lvl1pPr>
          </a:lstStyle>
          <a:p>
            <a:pPr lvl="0"/>
            <a:r>
              <a:rPr lang="en-GB"/>
              <a:t>Headline</a:t>
            </a:r>
            <a:endParaRPr lang="en-US"/>
          </a:p>
        </p:txBody>
      </p:sp>
      <p:sp>
        <p:nvSpPr>
          <p:cNvPr id="5" name="Content Placeholder 4">
            <a:extLst>
              <a:ext uri="{FF2B5EF4-FFF2-40B4-BE49-F238E27FC236}">
                <a16:creationId xmlns:a16="http://schemas.microsoft.com/office/drawing/2014/main" id="{3B69F52F-322A-3147-BFC7-C2BDF3716271}"/>
              </a:ext>
            </a:extLst>
          </p:cNvPr>
          <p:cNvSpPr>
            <a:spLocks noGrp="1"/>
          </p:cNvSpPr>
          <p:nvPr>
            <p:ph sz="quarter" idx="19" hasCustomPrompt="1"/>
          </p:nvPr>
        </p:nvSpPr>
        <p:spPr>
          <a:xfrm>
            <a:off x="546171" y="3048002"/>
            <a:ext cx="11064729" cy="5102085"/>
          </a:xfrm>
        </p:spPr>
        <p:txBody>
          <a:bodyPr/>
          <a:lstStyle>
            <a:lvl1pPr>
              <a:buFontTx/>
              <a:buNone/>
              <a:defRPr sz="2000">
                <a:latin typeface="Arial" panose="020B0604020202020204" pitchFamily="34" charset="0"/>
                <a:cs typeface="Arial" panose="020B0604020202020204" pitchFamily="34" charset="0"/>
              </a:defRPr>
            </a:lvl1pPr>
            <a:lvl2pPr>
              <a:buFont typeface="Arial" panose="020B0604020202020204" pitchFamily="34" charset="0"/>
              <a:buChar char="•"/>
              <a:defRPr sz="1800">
                <a:latin typeface="Arial" panose="020B0604020202020204" pitchFamily="34" charset="0"/>
                <a:cs typeface="Arial" panose="020B0604020202020204" pitchFamily="34" charset="0"/>
              </a:defRPr>
            </a:lvl2pPr>
            <a:lvl3pPr>
              <a:buFont typeface="Arial" panose="020B0604020202020204" pitchFamily="34" charset="0"/>
              <a:buChar char="•"/>
              <a:defRPr sz="1600">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pic>
        <p:nvPicPr>
          <p:cNvPr id="11" name="Picture 10" descr="Icon&#10;&#10;Description automatically generated">
            <a:extLst>
              <a:ext uri="{FF2B5EF4-FFF2-40B4-BE49-F238E27FC236}">
                <a16:creationId xmlns:a16="http://schemas.microsoft.com/office/drawing/2014/main" id="{1FA919D7-F01E-1643-80EA-A740C93DE9DA}"/>
              </a:ext>
            </a:extLst>
          </p:cNvPr>
          <p:cNvPicPr>
            <a:picLocks noChangeAspect="1"/>
          </p:cNvPicPr>
          <p:nvPr userDrawn="1"/>
        </p:nvPicPr>
        <p:blipFill>
          <a:blip r:embed="rId3"/>
          <a:stretch>
            <a:fillRect/>
          </a:stretch>
        </p:blipFill>
        <p:spPr>
          <a:xfrm>
            <a:off x="7903083" y="752667"/>
            <a:ext cx="3797046" cy="1424940"/>
          </a:xfrm>
          <a:prstGeom prst="rect">
            <a:avLst/>
          </a:prstGeom>
        </p:spPr>
      </p:pic>
    </p:spTree>
    <p:extLst>
      <p:ext uri="{BB962C8B-B14F-4D97-AF65-F5344CB8AC3E}">
        <p14:creationId xmlns:p14="http://schemas.microsoft.com/office/powerpoint/2010/main" val="1148877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0872" y="1627101"/>
            <a:ext cx="5492719" cy="507831"/>
          </a:xfrm>
        </p:spPr>
        <p:txBody>
          <a:bodyPr lIns="0">
            <a:spAutoFit/>
          </a:bodyPr>
          <a:lstStyle>
            <a:lvl1pPr marL="0" indent="0">
              <a:buFontTx/>
              <a:buNone/>
              <a:defRPr sz="2700" baseline="0">
                <a:solidFill>
                  <a:srgbClr val="005E5D"/>
                </a:solidFill>
                <a:latin typeface="Arial Black" panose="020B0604020202020204" pitchFamily="34" charset="0"/>
              </a:defRPr>
            </a:lvl1pPr>
          </a:lstStyle>
          <a:p>
            <a:pPr lvl="0"/>
            <a:r>
              <a:rPr lang="en-GB"/>
              <a:t>Headline</a:t>
            </a:r>
            <a:endParaRPr lang="en-US"/>
          </a:p>
        </p:txBody>
      </p:sp>
      <p:cxnSp>
        <p:nvCxnSpPr>
          <p:cNvPr id="17" name="Straight Connector 16">
            <a:extLst>
              <a:ext uri="{FF2B5EF4-FFF2-40B4-BE49-F238E27FC236}">
                <a16:creationId xmlns:a16="http://schemas.microsoft.com/office/drawing/2014/main" id="{9BF454A1-8714-514C-833E-0EAC28AEEEAB}"/>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a:extLst>
              <a:ext uri="{FF2B5EF4-FFF2-40B4-BE49-F238E27FC236}">
                <a16:creationId xmlns:a16="http://schemas.microsoft.com/office/drawing/2014/main" id="{1E06BF46-A21B-B04A-ADB9-8E095D15C1B4}"/>
              </a:ext>
            </a:extLst>
          </p:cNvPr>
          <p:cNvSpPr>
            <a:spLocks noGrp="1"/>
          </p:cNvSpPr>
          <p:nvPr>
            <p:ph sz="quarter" idx="19" hasCustomPrompt="1"/>
          </p:nvPr>
        </p:nvSpPr>
        <p:spPr>
          <a:xfrm>
            <a:off x="546171" y="3166535"/>
            <a:ext cx="10878185" cy="4002893"/>
          </a:xfrm>
        </p:spPr>
        <p:txBody>
          <a:bodyPr/>
          <a:lstStyle>
            <a:lvl1pPr>
              <a:buFontTx/>
              <a:buNone/>
              <a:defRPr sz="2000">
                <a:solidFill>
                  <a:schemeClr val="tx1"/>
                </a:solidFill>
                <a:latin typeface="Arial" panose="020B0604020202020204" pitchFamily="34" charset="0"/>
                <a:cs typeface="Arial" panose="020B0604020202020204" pitchFamily="34" charset="0"/>
              </a:defRPr>
            </a:lvl1pPr>
            <a:lvl2pP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0" name="Picture Placeholder 17">
            <a:extLst>
              <a:ext uri="{FF2B5EF4-FFF2-40B4-BE49-F238E27FC236}">
                <a16:creationId xmlns:a16="http://schemas.microsoft.com/office/drawing/2014/main" id="{D58CF086-32BC-F24B-83CC-508130DBFBD3}"/>
              </a:ext>
            </a:extLst>
          </p:cNvPr>
          <p:cNvSpPr>
            <a:spLocks noGrp="1"/>
          </p:cNvSpPr>
          <p:nvPr>
            <p:ph type="pic" sz="quarter" idx="18"/>
          </p:nvPr>
        </p:nvSpPr>
        <p:spPr>
          <a:xfrm>
            <a:off x="7570644" y="-1018887"/>
            <a:ext cx="5138808" cy="5136444"/>
          </a:xfrm>
          <a:prstGeom prst="ellipse">
            <a:avLst/>
          </a:prstGeom>
          <a:solidFill>
            <a:srgbClr val="3F2A56"/>
          </a:solidFill>
          <a:ln>
            <a:noFill/>
          </a:ln>
        </p:spPr>
        <p:txBody>
          <a:bodyPr anchor="ctr" anchorCtr="0">
            <a:noAutofit/>
          </a:bodyPr>
          <a:lstStyle>
            <a:lvl1pPr algn="ctr">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2866758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nd Content 3">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0872" y="1627101"/>
            <a:ext cx="5492719" cy="507831"/>
          </a:xfrm>
        </p:spPr>
        <p:txBody>
          <a:bodyPr lIns="0">
            <a:spAutoFit/>
          </a:bodyPr>
          <a:lstStyle>
            <a:lvl1pPr marL="0" indent="0">
              <a:buFontTx/>
              <a:buNone/>
              <a:defRPr sz="2700" baseline="0">
                <a:solidFill>
                  <a:srgbClr val="005E5D"/>
                </a:solidFill>
                <a:latin typeface="Arial Black" panose="020B0604020202020204" pitchFamily="34" charset="0"/>
              </a:defRPr>
            </a:lvl1pPr>
          </a:lstStyle>
          <a:p>
            <a:pPr lvl="0"/>
            <a:r>
              <a:rPr lang="en-GB"/>
              <a:t>Headline</a:t>
            </a:r>
            <a:endParaRPr lang="en-US"/>
          </a:p>
        </p:txBody>
      </p:sp>
      <p:cxnSp>
        <p:nvCxnSpPr>
          <p:cNvPr id="17" name="Straight Connector 16">
            <a:extLst>
              <a:ext uri="{FF2B5EF4-FFF2-40B4-BE49-F238E27FC236}">
                <a16:creationId xmlns:a16="http://schemas.microsoft.com/office/drawing/2014/main" id="{9BF454A1-8714-514C-833E-0EAC28AEEEAB}"/>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Icon&#10;&#10;Description automatically generated">
            <a:extLst>
              <a:ext uri="{FF2B5EF4-FFF2-40B4-BE49-F238E27FC236}">
                <a16:creationId xmlns:a16="http://schemas.microsoft.com/office/drawing/2014/main" id="{D3620ECC-B107-004D-A659-DF435052CF63}"/>
              </a:ext>
            </a:extLst>
          </p:cNvPr>
          <p:cNvPicPr>
            <a:picLocks noChangeAspect="1"/>
          </p:cNvPicPr>
          <p:nvPr userDrawn="1"/>
        </p:nvPicPr>
        <p:blipFill>
          <a:blip r:embed="rId3">
            <a:alphaModFix/>
          </a:blip>
          <a:stretch>
            <a:fillRect/>
          </a:stretch>
        </p:blipFill>
        <p:spPr>
          <a:xfrm>
            <a:off x="7574843" y="-1016982"/>
            <a:ext cx="5134641" cy="5134641"/>
          </a:xfrm>
          <a:prstGeom prst="rect">
            <a:avLst/>
          </a:prstGeom>
        </p:spPr>
      </p:pic>
      <p:sp>
        <p:nvSpPr>
          <p:cNvPr id="2" name="Content Placeholder 4">
            <a:extLst>
              <a:ext uri="{FF2B5EF4-FFF2-40B4-BE49-F238E27FC236}">
                <a16:creationId xmlns:a16="http://schemas.microsoft.com/office/drawing/2014/main" id="{D2FCC6F4-7DC9-1110-47FE-9AA34E2FC848}"/>
              </a:ext>
            </a:extLst>
          </p:cNvPr>
          <p:cNvSpPr>
            <a:spLocks noGrp="1"/>
          </p:cNvSpPr>
          <p:nvPr>
            <p:ph sz="quarter" idx="19" hasCustomPrompt="1"/>
          </p:nvPr>
        </p:nvSpPr>
        <p:spPr>
          <a:xfrm>
            <a:off x="546171" y="3166535"/>
            <a:ext cx="10878185" cy="4002893"/>
          </a:xfrm>
        </p:spPr>
        <p:txBody>
          <a:bodyPr/>
          <a:lstStyle>
            <a:lvl1pPr>
              <a:buFontTx/>
              <a:buNone/>
              <a:defRPr sz="2000">
                <a:solidFill>
                  <a:schemeClr val="tx1"/>
                </a:solidFill>
                <a:latin typeface="Arial" panose="020B0604020202020204" pitchFamily="34" charset="0"/>
                <a:cs typeface="Arial" panose="020B0604020202020204" pitchFamily="34" charset="0"/>
              </a:defRPr>
            </a:lvl1pPr>
            <a:lvl2pP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39793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B0814B-5533-4642-951E-6A475157095C}"/>
              </a:ext>
            </a:extLst>
          </p:cNvPr>
          <p:cNvSpPr/>
          <p:nvPr userDrawn="1"/>
        </p:nvSpPr>
        <p:spPr>
          <a:xfrm>
            <a:off x="0" y="0"/>
            <a:ext cx="12194788" cy="9144000"/>
          </a:xfrm>
          <a:prstGeom prst="rect">
            <a:avLst/>
          </a:prstGeom>
          <a:solidFill>
            <a:srgbClr val="009C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537367" y="5405594"/>
            <a:ext cx="4067311" cy="969496"/>
          </a:xfrm>
        </p:spPr>
        <p:txBody>
          <a:bodyPr wrap="square" lIns="0" tIns="0" rIns="0" bIns="0">
            <a:spAutoFit/>
          </a:bodyPr>
          <a:lstStyle>
            <a:lvl1pPr algn="l">
              <a:defRPr sz="3150" baseline="0">
                <a:solidFill>
                  <a:schemeClr val="bg1"/>
                </a:solidFill>
                <a:latin typeface="Arial Black" panose="020B0604020202020204" pitchFamily="34" charset="0"/>
              </a:defRPr>
            </a:lvl1pPr>
          </a:lstStyle>
          <a:p>
            <a:r>
              <a:rPr lang="en-GB"/>
              <a:t>Presentation</a:t>
            </a:r>
            <a:br>
              <a:rPr lang="en-GB"/>
            </a:br>
            <a:r>
              <a:rPr lang="en-GB"/>
              <a:t>Title</a:t>
            </a:r>
            <a:endParaRPr lang="en-US"/>
          </a:p>
        </p:txBody>
      </p:sp>
      <p:sp>
        <p:nvSpPr>
          <p:cNvPr id="3" name="Content Placeholder 2"/>
          <p:cNvSpPr>
            <a:spLocks noGrp="1"/>
          </p:cNvSpPr>
          <p:nvPr>
            <p:ph idx="1" hasCustomPrompt="1"/>
          </p:nvPr>
        </p:nvSpPr>
        <p:spPr>
          <a:xfrm>
            <a:off x="549301" y="8029131"/>
            <a:ext cx="3388722" cy="207749"/>
          </a:xfrm>
        </p:spPr>
        <p:txBody>
          <a:bodyPr lIns="0" tIns="0" rIns="0" bIns="0">
            <a:spAutoFit/>
          </a:bodyPr>
          <a:lstStyle>
            <a:lvl1pPr marL="0" indent="0">
              <a:buFontTx/>
              <a:buNone/>
              <a:defRPr sz="1350" baseline="0">
                <a:solidFill>
                  <a:schemeClr val="bg1"/>
                </a:solidFill>
                <a:latin typeface="Arial" panose="020B0604020202020204" pitchFamily="34" charset="0"/>
              </a:defRPr>
            </a:lvl1pPr>
            <a:lvl2pPr>
              <a:defRPr baseline="0">
                <a:solidFill>
                  <a:schemeClr val="bg1"/>
                </a:solidFill>
                <a:latin typeface="Arial" panose="020B0604020202020204" pitchFamily="34" charset="0"/>
              </a:defRPr>
            </a:lvl2pPr>
            <a:lvl3pPr>
              <a:defRPr baseline="0">
                <a:solidFill>
                  <a:schemeClr val="bg1"/>
                </a:solidFill>
                <a:latin typeface="Arial" panose="020B0604020202020204" pitchFamily="34" charset="0"/>
              </a:defRPr>
            </a:lvl3pPr>
            <a:lvl4pPr>
              <a:defRPr baseline="0">
                <a:solidFill>
                  <a:schemeClr val="bg1"/>
                </a:solidFill>
                <a:latin typeface="Arial" panose="020B0604020202020204" pitchFamily="34" charset="0"/>
              </a:defRPr>
            </a:lvl4pPr>
            <a:lvl5pPr>
              <a:defRPr baseline="0">
                <a:solidFill>
                  <a:schemeClr val="bg1"/>
                </a:solidFill>
                <a:latin typeface="Arial" panose="020B0604020202020204" pitchFamily="34" charset="0"/>
              </a:defRPr>
            </a:lvl5pPr>
          </a:lstStyle>
          <a:p>
            <a:pPr lvl="0"/>
            <a:r>
              <a:rPr lang="en-GB"/>
              <a:t>Date:</a:t>
            </a:r>
          </a:p>
        </p:txBody>
      </p:sp>
      <p:pic>
        <p:nvPicPr>
          <p:cNvPr id="9" name="Graphic 8">
            <a:extLst>
              <a:ext uri="{FF2B5EF4-FFF2-40B4-BE49-F238E27FC236}">
                <a16:creationId xmlns:a16="http://schemas.microsoft.com/office/drawing/2014/main" id="{3E85C10E-F347-A444-AD3F-9CE9DC1D337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113" t="4564"/>
          <a:stretch/>
        </p:blipFill>
        <p:spPr>
          <a:xfrm>
            <a:off x="9" y="7"/>
            <a:ext cx="3807223" cy="3681563"/>
          </a:xfrm>
          <a:prstGeom prst="rect">
            <a:avLst/>
          </a:prstGeom>
        </p:spPr>
      </p:pic>
      <p:sp>
        <p:nvSpPr>
          <p:cNvPr id="14" name="Text Placeholder 5">
            <a:extLst>
              <a:ext uri="{FF2B5EF4-FFF2-40B4-BE49-F238E27FC236}">
                <a16:creationId xmlns:a16="http://schemas.microsoft.com/office/drawing/2014/main" id="{64F8DAE8-3CB2-644D-B4E2-A5D6B283CFDF}"/>
              </a:ext>
            </a:extLst>
          </p:cNvPr>
          <p:cNvSpPr>
            <a:spLocks noGrp="1"/>
          </p:cNvSpPr>
          <p:nvPr>
            <p:ph type="body" sz="quarter" idx="16" hasCustomPrompt="1"/>
          </p:nvPr>
        </p:nvSpPr>
        <p:spPr>
          <a:xfrm>
            <a:off x="549127" y="8403502"/>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Author:</a:t>
            </a:r>
            <a:endParaRPr lang="en-US"/>
          </a:p>
        </p:txBody>
      </p:sp>
      <p:sp>
        <p:nvSpPr>
          <p:cNvPr id="12" name="Picture Placeholder 3">
            <a:extLst>
              <a:ext uri="{FF2B5EF4-FFF2-40B4-BE49-F238E27FC236}">
                <a16:creationId xmlns:a16="http://schemas.microsoft.com/office/drawing/2014/main" id="{8E74A215-D9A0-7D49-B493-5C1BAC54B882}"/>
              </a:ext>
            </a:extLst>
          </p:cNvPr>
          <p:cNvSpPr>
            <a:spLocks noGrp="1"/>
          </p:cNvSpPr>
          <p:nvPr>
            <p:ph type="pic" sz="quarter" idx="11"/>
          </p:nvPr>
        </p:nvSpPr>
        <p:spPr>
          <a:xfrm>
            <a:off x="6336706" y="-803259"/>
            <a:ext cx="7959645" cy="7972685"/>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2534271567"/>
      </p:ext>
    </p:extLst>
  </p:cSld>
  <p:clrMapOvr>
    <a:masterClrMapping/>
  </p:clrMapOvr>
  <p:extLst>
    <p:ext uri="{DCECCB84-F9BA-43D5-87BE-67443E8EF086}">
      <p15:sldGuideLst xmlns:p15="http://schemas.microsoft.com/office/powerpoint/2012/main">
        <p15:guide id="1" orient="horz" pos="5488" userDrawn="1">
          <p15:clr>
            <a:srgbClr val="FBAE40"/>
          </p15:clr>
        </p15:guide>
        <p15:guide id="2" pos="43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nd Content 4">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11" name="Straight Connector 10">
            <a:extLst>
              <a:ext uri="{FF2B5EF4-FFF2-40B4-BE49-F238E27FC236}">
                <a16:creationId xmlns:a16="http://schemas.microsoft.com/office/drawing/2014/main" id="{DE75DAF4-C4A8-A044-A217-1AF393D564E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40B4ACC8-012E-6748-9BE5-AD7F6FB066CA}"/>
              </a:ext>
            </a:extLst>
          </p:cNvPr>
          <p:cNvSpPr>
            <a:spLocks noGrp="1"/>
          </p:cNvSpPr>
          <p:nvPr>
            <p:ph type="body" sz="quarter" idx="19" hasCustomPrompt="1"/>
          </p:nvPr>
        </p:nvSpPr>
        <p:spPr>
          <a:xfrm>
            <a:off x="551401" y="1627101"/>
            <a:ext cx="6081269" cy="507831"/>
          </a:xfrm>
        </p:spPr>
        <p:txBody>
          <a:bodyPr wrap="square" lIns="0">
            <a:spAutoFit/>
          </a:bodyPr>
          <a:lstStyle>
            <a:lvl1pPr marL="0" indent="0">
              <a:buFontTx/>
              <a:buNone/>
              <a:defRPr sz="2700" baseline="0">
                <a:solidFill>
                  <a:srgbClr val="005E5D"/>
                </a:solidFill>
                <a:latin typeface="Arial Black" panose="020B0604020202020204" pitchFamily="34" charset="0"/>
              </a:defRPr>
            </a:lvl1pPr>
          </a:lstStyle>
          <a:p>
            <a:pPr lvl="0"/>
            <a:r>
              <a:rPr lang="en-GB"/>
              <a:t>Headline</a:t>
            </a:r>
            <a:endParaRPr lang="en-US"/>
          </a:p>
        </p:txBody>
      </p:sp>
      <p:sp>
        <p:nvSpPr>
          <p:cNvPr id="5" name="Content Placeholder 4">
            <a:extLst>
              <a:ext uri="{FF2B5EF4-FFF2-40B4-BE49-F238E27FC236}">
                <a16:creationId xmlns:a16="http://schemas.microsoft.com/office/drawing/2014/main" id="{47CCCC70-FC3A-FB45-B191-1F6B0F788139}"/>
              </a:ext>
            </a:extLst>
          </p:cNvPr>
          <p:cNvSpPr>
            <a:spLocks noGrp="1"/>
          </p:cNvSpPr>
          <p:nvPr>
            <p:ph sz="quarter" idx="20" hasCustomPrompt="1"/>
          </p:nvPr>
        </p:nvSpPr>
        <p:spPr>
          <a:xfrm>
            <a:off x="536645" y="3153833"/>
            <a:ext cx="6278493" cy="4506384"/>
          </a:xfrm>
        </p:spPr>
        <p:txBody>
          <a:bodyPr/>
          <a:lstStyle>
            <a:lvl1pPr marL="0" indent="0" fontAlgn="t">
              <a:spcBef>
                <a:spcPts val="0"/>
              </a:spcBef>
              <a:buFontTx/>
              <a:buNone/>
              <a:defRPr sz="2000">
                <a:solidFill>
                  <a:schemeClr val="tx1"/>
                </a:solidFill>
                <a:latin typeface="Arial" panose="020B0604020202020204" pitchFamily="34" charset="0"/>
                <a:cs typeface="Arial" panose="020B0604020202020204" pitchFamily="34" charset="0"/>
              </a:defRPr>
            </a:lvl1pPr>
            <a:lvl2pP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5pPr>
          </a:lstStyle>
          <a:p>
            <a:pPr lvl="0"/>
            <a:r>
              <a:rPr lang="en-US"/>
              <a:t>Edit text styles</a:t>
            </a:r>
          </a:p>
          <a:p>
            <a:pPr lvl="1"/>
            <a:r>
              <a:rPr lang="en-US"/>
              <a:t>Second Master level</a:t>
            </a:r>
          </a:p>
          <a:p>
            <a:pPr lvl="2"/>
            <a:r>
              <a:rPr lang="en-US"/>
              <a:t>Third level</a:t>
            </a:r>
          </a:p>
        </p:txBody>
      </p:sp>
      <p:sp>
        <p:nvSpPr>
          <p:cNvPr id="14" name="Picture Placeholder 17">
            <a:extLst>
              <a:ext uri="{FF2B5EF4-FFF2-40B4-BE49-F238E27FC236}">
                <a16:creationId xmlns:a16="http://schemas.microsoft.com/office/drawing/2014/main" id="{92E6C23F-BEC9-8F49-9759-56355C024AB5}"/>
              </a:ext>
            </a:extLst>
          </p:cNvPr>
          <p:cNvSpPr>
            <a:spLocks noGrp="1"/>
          </p:cNvSpPr>
          <p:nvPr>
            <p:ph type="pic" sz="quarter" idx="21"/>
          </p:nvPr>
        </p:nvSpPr>
        <p:spPr>
          <a:xfrm>
            <a:off x="7361129" y="634652"/>
            <a:ext cx="5282427" cy="5280726"/>
          </a:xfrm>
          <a:prstGeom prst="ellipse">
            <a:avLst/>
          </a:prstGeom>
          <a:solidFill>
            <a:srgbClr val="3F2A56"/>
          </a:solidFill>
          <a:ln>
            <a:noFill/>
          </a:ln>
        </p:spPr>
        <p:txBody>
          <a:bodyPr anchor="ctr" anchorCtr="0">
            <a:noAutofit/>
          </a:bodyPr>
          <a:lstStyle>
            <a:lvl1pPr algn="ctr">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7247296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11" name="Straight Connector 10">
            <a:extLst>
              <a:ext uri="{FF2B5EF4-FFF2-40B4-BE49-F238E27FC236}">
                <a16:creationId xmlns:a16="http://schemas.microsoft.com/office/drawing/2014/main" id="{DE75DAF4-C4A8-A044-A217-1AF393D564E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40B4ACC8-012E-6748-9BE5-AD7F6FB066CA}"/>
              </a:ext>
            </a:extLst>
          </p:cNvPr>
          <p:cNvSpPr>
            <a:spLocks noGrp="1"/>
          </p:cNvSpPr>
          <p:nvPr>
            <p:ph type="body" sz="quarter" idx="19" hasCustomPrompt="1"/>
          </p:nvPr>
        </p:nvSpPr>
        <p:spPr>
          <a:xfrm>
            <a:off x="551401" y="1627101"/>
            <a:ext cx="6081269" cy="507831"/>
          </a:xfrm>
        </p:spPr>
        <p:txBody>
          <a:bodyPr wrap="square" lIns="0">
            <a:spAutoFit/>
          </a:bodyPr>
          <a:lstStyle>
            <a:lvl1pPr marL="0" indent="0">
              <a:buFontTx/>
              <a:buNone/>
              <a:defRPr sz="2700" baseline="0">
                <a:solidFill>
                  <a:srgbClr val="005E5D"/>
                </a:solidFill>
                <a:latin typeface="Arial Black" panose="020B0604020202020204" pitchFamily="34" charset="0"/>
              </a:defRPr>
            </a:lvl1pPr>
          </a:lstStyle>
          <a:p>
            <a:pPr lvl="0"/>
            <a:r>
              <a:rPr lang="en-GB"/>
              <a:t>Headline</a:t>
            </a:r>
            <a:endParaRPr lang="en-US"/>
          </a:p>
        </p:txBody>
      </p:sp>
      <p:pic>
        <p:nvPicPr>
          <p:cNvPr id="18" name="Picture 17">
            <a:extLst>
              <a:ext uri="{FF2B5EF4-FFF2-40B4-BE49-F238E27FC236}">
                <a16:creationId xmlns:a16="http://schemas.microsoft.com/office/drawing/2014/main" id="{B43DC78D-F800-3049-9651-63E506C0D104}"/>
              </a:ext>
            </a:extLst>
          </p:cNvPr>
          <p:cNvPicPr>
            <a:picLocks noChangeAspect="1"/>
          </p:cNvPicPr>
          <p:nvPr userDrawn="1"/>
        </p:nvPicPr>
        <p:blipFill>
          <a:blip r:embed="rId3">
            <a:alphaModFix/>
          </a:blip>
          <a:stretch>
            <a:fillRect/>
          </a:stretch>
        </p:blipFill>
        <p:spPr>
          <a:xfrm>
            <a:off x="7364668" y="637725"/>
            <a:ext cx="5270500" cy="5270500"/>
          </a:xfrm>
          <a:prstGeom prst="rect">
            <a:avLst/>
          </a:prstGeom>
        </p:spPr>
      </p:pic>
      <p:sp>
        <p:nvSpPr>
          <p:cNvPr id="5" name="Content Placeholder 4">
            <a:extLst>
              <a:ext uri="{FF2B5EF4-FFF2-40B4-BE49-F238E27FC236}">
                <a16:creationId xmlns:a16="http://schemas.microsoft.com/office/drawing/2014/main" id="{8B0EAA80-B175-AA40-91CA-F23CB98C26F0}"/>
              </a:ext>
            </a:extLst>
          </p:cNvPr>
          <p:cNvSpPr>
            <a:spLocks noGrp="1"/>
          </p:cNvSpPr>
          <p:nvPr>
            <p:ph sz="quarter" idx="20" hasCustomPrompt="1"/>
          </p:nvPr>
        </p:nvSpPr>
        <p:spPr>
          <a:xfrm>
            <a:off x="546171" y="3153834"/>
            <a:ext cx="6283254" cy="4559300"/>
          </a:xfrm>
        </p:spPr>
        <p:txBody>
          <a:bodyPr/>
          <a:lstStyle>
            <a:lvl1pPr>
              <a:buFontTx/>
              <a:buNone/>
              <a:defRPr sz="2000">
                <a:solidFill>
                  <a:schemeClr val="tx1"/>
                </a:solidFill>
                <a:latin typeface="Arial" panose="020B0604020202020204" pitchFamily="34" charset="0"/>
                <a:cs typeface="Arial" panose="020B0604020202020204" pitchFamily="34" charset="0"/>
              </a:defRPr>
            </a:lvl1pPr>
            <a:lvl2pP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016559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BABD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9" name="Graphic 18">
            <a:extLst>
              <a:ext uri="{FF2B5EF4-FFF2-40B4-BE49-F238E27FC236}">
                <a16:creationId xmlns:a16="http://schemas.microsoft.com/office/drawing/2014/main" id="{538D82AB-1244-3341-9669-F935563133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3" name="Text Placeholder 8">
            <a:extLst>
              <a:ext uri="{FF2B5EF4-FFF2-40B4-BE49-F238E27FC236}">
                <a16:creationId xmlns:a16="http://schemas.microsoft.com/office/drawing/2014/main" id="{96F0C983-9397-884A-81DD-E66F55CDF22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11" name="Picture Placeholder 3">
            <a:extLst>
              <a:ext uri="{FF2B5EF4-FFF2-40B4-BE49-F238E27FC236}">
                <a16:creationId xmlns:a16="http://schemas.microsoft.com/office/drawing/2014/main" id="{47933840-235C-6949-AA19-58F6108D9A72}"/>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3">
            <a:extLst>
              <a:ext uri="{FF2B5EF4-FFF2-40B4-BE49-F238E27FC236}">
                <a16:creationId xmlns:a16="http://schemas.microsoft.com/office/drawing/2014/main" id="{D4ECF9DD-3171-3841-96A7-500691C4858A}"/>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3">
            <a:extLst>
              <a:ext uri="{FF2B5EF4-FFF2-40B4-BE49-F238E27FC236}">
                <a16:creationId xmlns:a16="http://schemas.microsoft.com/office/drawing/2014/main" id="{0F80440B-F923-DB45-AB2B-3D57D6236A5C}"/>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2390509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Section Hea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BABD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BA5970CF-93AC-2C43-A00E-D24CD8C8C9B9}"/>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3B26706-548D-634C-8782-3EA52D467066}"/>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78C94DEB-25D4-E846-9D75-7495A055443C}"/>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538D82AB-1244-3341-9669-F935563133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3" name="Text Placeholder 8">
            <a:extLst>
              <a:ext uri="{FF2B5EF4-FFF2-40B4-BE49-F238E27FC236}">
                <a16:creationId xmlns:a16="http://schemas.microsoft.com/office/drawing/2014/main" id="{96F0C983-9397-884A-81DD-E66F55CDF22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21" name="Picture 20" descr="Icon&#10;&#10;Description automatically generated">
            <a:extLst>
              <a:ext uri="{FF2B5EF4-FFF2-40B4-BE49-F238E27FC236}">
                <a16:creationId xmlns:a16="http://schemas.microsoft.com/office/drawing/2014/main" id="{97D7C990-0A95-BB4C-B2B6-0147F90DC0F0}"/>
              </a:ext>
            </a:extLst>
          </p:cNvPr>
          <p:cNvPicPr>
            <a:picLocks noChangeAspect="1"/>
          </p:cNvPicPr>
          <p:nvPr userDrawn="1"/>
        </p:nvPicPr>
        <p:blipFill>
          <a:blip r:embed="rId4">
            <a:alphaModFix/>
          </a:blip>
          <a:stretch>
            <a:fillRect/>
          </a:stretch>
        </p:blipFill>
        <p:spPr>
          <a:xfrm>
            <a:off x="3028950" y="3758522"/>
            <a:ext cx="6128429" cy="6128429"/>
          </a:xfrm>
          <a:prstGeom prst="rect">
            <a:avLst/>
          </a:prstGeom>
        </p:spPr>
      </p:pic>
      <p:pic>
        <p:nvPicPr>
          <p:cNvPr id="22" name="Picture 21" descr="Icon&#10;&#10;Description automatically generated">
            <a:extLst>
              <a:ext uri="{FF2B5EF4-FFF2-40B4-BE49-F238E27FC236}">
                <a16:creationId xmlns:a16="http://schemas.microsoft.com/office/drawing/2014/main" id="{5FD29290-2A0C-1A41-BAFD-65261F2BCB27}"/>
              </a:ext>
            </a:extLst>
          </p:cNvPr>
          <p:cNvPicPr>
            <a:picLocks noChangeAspect="1"/>
          </p:cNvPicPr>
          <p:nvPr userDrawn="1"/>
        </p:nvPicPr>
        <p:blipFill>
          <a:blip r:embed="rId5">
            <a:alphaModFix/>
          </a:blip>
          <a:stretch>
            <a:fillRect/>
          </a:stretch>
        </p:blipFill>
        <p:spPr>
          <a:xfrm>
            <a:off x="8772526" y="3725482"/>
            <a:ext cx="6132893" cy="6132893"/>
          </a:xfrm>
          <a:prstGeom prst="rect">
            <a:avLst/>
          </a:prstGeom>
        </p:spPr>
      </p:pic>
      <p:pic>
        <p:nvPicPr>
          <p:cNvPr id="25" name="Picture 24" descr="Icon&#10;&#10;Description automatically generated">
            <a:extLst>
              <a:ext uri="{FF2B5EF4-FFF2-40B4-BE49-F238E27FC236}">
                <a16:creationId xmlns:a16="http://schemas.microsoft.com/office/drawing/2014/main" id="{433E1DBF-E757-9840-8F25-21130E0A622B}"/>
              </a:ext>
            </a:extLst>
          </p:cNvPr>
          <p:cNvPicPr>
            <a:picLocks noChangeAspect="1"/>
          </p:cNvPicPr>
          <p:nvPr userDrawn="1"/>
        </p:nvPicPr>
        <p:blipFill>
          <a:blip r:embed="rId6">
            <a:alphaModFix/>
          </a:blip>
          <a:stretch>
            <a:fillRect/>
          </a:stretch>
        </p:blipFill>
        <p:spPr>
          <a:xfrm>
            <a:off x="-2770481" y="3830344"/>
            <a:ext cx="5999457" cy="5999457"/>
          </a:xfrm>
          <a:prstGeom prst="rect">
            <a:avLst/>
          </a:prstGeom>
        </p:spPr>
      </p:pic>
    </p:spTree>
    <p:extLst>
      <p:ext uri="{BB962C8B-B14F-4D97-AF65-F5344CB8AC3E}">
        <p14:creationId xmlns:p14="http://schemas.microsoft.com/office/powerpoint/2010/main" val="39923851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A15A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0" name="Graphic 19">
            <a:extLst>
              <a:ext uri="{FF2B5EF4-FFF2-40B4-BE49-F238E27FC236}">
                <a16:creationId xmlns:a16="http://schemas.microsoft.com/office/drawing/2014/main" id="{CDBDD259-E029-FA4C-BAA7-4434DB58ED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A2AEFCFD-61AF-9145-B6B0-637CF064D8AD}"/>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8" name="Picture Placeholder 3">
            <a:extLst>
              <a:ext uri="{FF2B5EF4-FFF2-40B4-BE49-F238E27FC236}">
                <a16:creationId xmlns:a16="http://schemas.microsoft.com/office/drawing/2014/main" id="{27FFD5B9-F126-0948-9F57-3BB5722D9BF7}"/>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9" name="Picture Placeholder 3">
            <a:extLst>
              <a:ext uri="{FF2B5EF4-FFF2-40B4-BE49-F238E27FC236}">
                <a16:creationId xmlns:a16="http://schemas.microsoft.com/office/drawing/2014/main" id="{2971CA63-D60A-904C-AD8D-1BC58123757A}"/>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0" name="Picture Placeholder 3">
            <a:extLst>
              <a:ext uri="{FF2B5EF4-FFF2-40B4-BE49-F238E27FC236}">
                <a16:creationId xmlns:a16="http://schemas.microsoft.com/office/drawing/2014/main" id="{82B16AEB-0978-A340-A8E5-CE9CADA79A9F}"/>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21470659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ection Head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A15A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3EC594A4-4140-FD45-A836-D342DB46F902}"/>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50C53A9-D427-894C-A1FF-452205E7BC82}"/>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9DE3E0E-EECA-E84D-A3E8-734C185359B7}"/>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CDBDD259-E029-FA4C-BAA7-4434DB58ED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A2AEFCFD-61AF-9145-B6B0-637CF064D8AD}"/>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3" name="Picture 2">
            <a:extLst>
              <a:ext uri="{FF2B5EF4-FFF2-40B4-BE49-F238E27FC236}">
                <a16:creationId xmlns:a16="http://schemas.microsoft.com/office/drawing/2014/main" id="{CE9B697A-C244-9A4F-AC20-12D24786E569}"/>
              </a:ext>
            </a:extLst>
          </p:cNvPr>
          <p:cNvPicPr>
            <a:picLocks noChangeAspect="1"/>
          </p:cNvPicPr>
          <p:nvPr userDrawn="1"/>
        </p:nvPicPr>
        <p:blipFill>
          <a:blip r:embed="rId4"/>
          <a:srcRect/>
          <a:stretch/>
        </p:blipFill>
        <p:spPr>
          <a:xfrm>
            <a:off x="-2847565" y="3700464"/>
            <a:ext cx="6200774" cy="6200774"/>
          </a:xfrm>
          <a:prstGeom prst="rect">
            <a:avLst/>
          </a:prstGeom>
        </p:spPr>
      </p:pic>
      <p:pic>
        <p:nvPicPr>
          <p:cNvPr id="5" name="Picture 4" descr="Icon&#10;&#10;Description automatically generated">
            <a:extLst>
              <a:ext uri="{FF2B5EF4-FFF2-40B4-BE49-F238E27FC236}">
                <a16:creationId xmlns:a16="http://schemas.microsoft.com/office/drawing/2014/main" id="{BF9EF131-8F98-4F4B-AA35-DA8F852E5DA5}"/>
              </a:ext>
            </a:extLst>
          </p:cNvPr>
          <p:cNvPicPr>
            <a:picLocks noChangeAspect="1"/>
          </p:cNvPicPr>
          <p:nvPr userDrawn="1"/>
        </p:nvPicPr>
        <p:blipFill>
          <a:blip r:embed="rId5"/>
          <a:stretch>
            <a:fillRect/>
          </a:stretch>
        </p:blipFill>
        <p:spPr>
          <a:xfrm>
            <a:off x="2940901" y="3704527"/>
            <a:ext cx="6131662" cy="6131662"/>
          </a:xfrm>
          <a:prstGeom prst="rect">
            <a:avLst/>
          </a:prstGeom>
        </p:spPr>
      </p:pic>
      <p:pic>
        <p:nvPicPr>
          <p:cNvPr id="8" name="Picture 7" descr="Icon&#10;&#10;Description automatically generated">
            <a:extLst>
              <a:ext uri="{FF2B5EF4-FFF2-40B4-BE49-F238E27FC236}">
                <a16:creationId xmlns:a16="http://schemas.microsoft.com/office/drawing/2014/main" id="{5838C032-2552-BC43-B033-0C5C22CC57D0}"/>
              </a:ext>
            </a:extLst>
          </p:cNvPr>
          <p:cNvPicPr>
            <a:picLocks noChangeAspect="1"/>
          </p:cNvPicPr>
          <p:nvPr userDrawn="1"/>
        </p:nvPicPr>
        <p:blipFill>
          <a:blip r:embed="rId6"/>
          <a:stretch>
            <a:fillRect/>
          </a:stretch>
        </p:blipFill>
        <p:spPr>
          <a:xfrm>
            <a:off x="8723261" y="3700462"/>
            <a:ext cx="6235752" cy="6223123"/>
          </a:xfrm>
          <a:prstGeom prst="rect">
            <a:avLst/>
          </a:prstGeom>
        </p:spPr>
      </p:pic>
    </p:spTree>
    <p:extLst>
      <p:ext uri="{BB962C8B-B14F-4D97-AF65-F5344CB8AC3E}">
        <p14:creationId xmlns:p14="http://schemas.microsoft.com/office/powerpoint/2010/main" val="37897884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60787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1" name="Graphic 20">
            <a:extLst>
              <a:ext uri="{FF2B5EF4-FFF2-40B4-BE49-F238E27FC236}">
                <a16:creationId xmlns:a16="http://schemas.microsoft.com/office/drawing/2014/main" id="{09EBC766-F81D-8E4A-A46E-7E833B47A5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5" name="Text Placeholder 8">
            <a:extLst>
              <a:ext uri="{FF2B5EF4-FFF2-40B4-BE49-F238E27FC236}">
                <a16:creationId xmlns:a16="http://schemas.microsoft.com/office/drawing/2014/main" id="{6893B265-EA83-B74C-825D-E655282B8E3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8" name="Picture Placeholder 3">
            <a:extLst>
              <a:ext uri="{FF2B5EF4-FFF2-40B4-BE49-F238E27FC236}">
                <a16:creationId xmlns:a16="http://schemas.microsoft.com/office/drawing/2014/main" id="{EF52DD11-CEA5-2243-BEEE-2425F751D906}"/>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9" name="Picture Placeholder 3">
            <a:extLst>
              <a:ext uri="{FF2B5EF4-FFF2-40B4-BE49-F238E27FC236}">
                <a16:creationId xmlns:a16="http://schemas.microsoft.com/office/drawing/2014/main" id="{52409B3C-7676-5D4F-96C0-DFE396562588}"/>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0" name="Picture Placeholder 3">
            <a:extLst>
              <a:ext uri="{FF2B5EF4-FFF2-40B4-BE49-F238E27FC236}">
                <a16:creationId xmlns:a16="http://schemas.microsoft.com/office/drawing/2014/main" id="{CD580D7F-3A33-714C-A0D7-EFC6079BE8A4}"/>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37630279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ection Header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60787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5669055E-EDB1-264D-A970-06CCDDAB78E5}"/>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86DEBCE-22D6-8348-A4BA-6B46F2316C3D}"/>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4011D7B-797E-CC49-AE0B-35D22E75CC46}"/>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09EBC766-F81D-8E4A-A46E-7E833B47A5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5" name="Text Placeholder 8">
            <a:extLst>
              <a:ext uri="{FF2B5EF4-FFF2-40B4-BE49-F238E27FC236}">
                <a16:creationId xmlns:a16="http://schemas.microsoft.com/office/drawing/2014/main" id="{6893B265-EA83-B74C-825D-E655282B8E3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20" name="Picture 19">
            <a:extLst>
              <a:ext uri="{FF2B5EF4-FFF2-40B4-BE49-F238E27FC236}">
                <a16:creationId xmlns:a16="http://schemas.microsoft.com/office/drawing/2014/main" id="{5B469418-770F-6B42-B31D-B226FCDCE649}"/>
              </a:ext>
            </a:extLst>
          </p:cNvPr>
          <p:cNvPicPr>
            <a:picLocks noChangeAspect="1"/>
          </p:cNvPicPr>
          <p:nvPr userDrawn="1"/>
        </p:nvPicPr>
        <p:blipFill>
          <a:blip r:embed="rId4"/>
          <a:srcRect/>
          <a:stretch/>
        </p:blipFill>
        <p:spPr>
          <a:xfrm>
            <a:off x="-2671223" y="3689032"/>
            <a:ext cx="6171438" cy="6240780"/>
          </a:xfrm>
          <a:prstGeom prst="rect">
            <a:avLst/>
          </a:prstGeom>
        </p:spPr>
      </p:pic>
      <p:pic>
        <p:nvPicPr>
          <p:cNvPr id="22" name="Picture 21" descr="Logo, icon&#10;&#10;Description automatically generated">
            <a:extLst>
              <a:ext uri="{FF2B5EF4-FFF2-40B4-BE49-F238E27FC236}">
                <a16:creationId xmlns:a16="http://schemas.microsoft.com/office/drawing/2014/main" id="{3F46D59E-9E16-DF4B-A3B6-852DD6649FBF}"/>
              </a:ext>
            </a:extLst>
          </p:cNvPr>
          <p:cNvPicPr>
            <a:picLocks noChangeAspect="1"/>
          </p:cNvPicPr>
          <p:nvPr userDrawn="1"/>
        </p:nvPicPr>
        <p:blipFill>
          <a:blip r:embed="rId5"/>
          <a:stretch>
            <a:fillRect/>
          </a:stretch>
        </p:blipFill>
        <p:spPr>
          <a:xfrm>
            <a:off x="2885625" y="3685649"/>
            <a:ext cx="6350000" cy="6350000"/>
          </a:xfrm>
          <a:prstGeom prst="rect">
            <a:avLst/>
          </a:prstGeom>
        </p:spPr>
      </p:pic>
      <p:pic>
        <p:nvPicPr>
          <p:cNvPr id="23" name="Picture 22" descr="Icon&#10;&#10;Description automatically generated">
            <a:extLst>
              <a:ext uri="{FF2B5EF4-FFF2-40B4-BE49-F238E27FC236}">
                <a16:creationId xmlns:a16="http://schemas.microsoft.com/office/drawing/2014/main" id="{4C9B92F0-1D95-6047-B2F8-C4893E86DEB5}"/>
              </a:ext>
            </a:extLst>
          </p:cNvPr>
          <p:cNvPicPr>
            <a:picLocks noChangeAspect="1"/>
          </p:cNvPicPr>
          <p:nvPr userDrawn="1"/>
        </p:nvPicPr>
        <p:blipFill>
          <a:blip r:embed="rId6"/>
          <a:stretch>
            <a:fillRect/>
          </a:stretch>
        </p:blipFill>
        <p:spPr>
          <a:xfrm flipH="1">
            <a:off x="8739953" y="3671888"/>
            <a:ext cx="6290498" cy="6290498"/>
          </a:xfrm>
          <a:prstGeom prst="rect">
            <a:avLst/>
          </a:prstGeom>
        </p:spPr>
      </p:pic>
    </p:spTree>
    <p:extLst>
      <p:ext uri="{BB962C8B-B14F-4D97-AF65-F5344CB8AC3E}">
        <p14:creationId xmlns:p14="http://schemas.microsoft.com/office/powerpoint/2010/main" val="39699810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5E5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11" name="Picture Placeholder 3">
            <a:extLst>
              <a:ext uri="{FF2B5EF4-FFF2-40B4-BE49-F238E27FC236}">
                <a16:creationId xmlns:a16="http://schemas.microsoft.com/office/drawing/2014/main" id="{0ED3B859-F6D8-854C-9A86-7001F4D9A289}"/>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3">
            <a:extLst>
              <a:ext uri="{FF2B5EF4-FFF2-40B4-BE49-F238E27FC236}">
                <a16:creationId xmlns:a16="http://schemas.microsoft.com/office/drawing/2014/main" id="{96BF0268-6BCC-CD40-A2E5-B571D9DCF558}"/>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3">
            <a:extLst>
              <a:ext uri="{FF2B5EF4-FFF2-40B4-BE49-F238E27FC236}">
                <a16:creationId xmlns:a16="http://schemas.microsoft.com/office/drawing/2014/main" id="{3471C29E-D1EE-FB40-BC5C-519C66F3E802}"/>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26839642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5E5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CD5E3A47-4EEA-8943-8A8F-6B5168A48BEA}"/>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B63C943-5D7D-DC4C-A418-E2B3FE4EC9B7}"/>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2EFD892-516E-0548-9EBB-6E0E4B3F5047}"/>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3" name="Picture 2" descr="Icon&#10;&#10;Description automatically generated">
            <a:extLst>
              <a:ext uri="{FF2B5EF4-FFF2-40B4-BE49-F238E27FC236}">
                <a16:creationId xmlns:a16="http://schemas.microsoft.com/office/drawing/2014/main" id="{9F2FE8B8-70D3-D441-A7DE-49E5FC25C53C}"/>
              </a:ext>
            </a:extLst>
          </p:cNvPr>
          <p:cNvPicPr>
            <a:picLocks noChangeAspect="1"/>
          </p:cNvPicPr>
          <p:nvPr userDrawn="1"/>
        </p:nvPicPr>
        <p:blipFill>
          <a:blip r:embed="rId4"/>
          <a:stretch>
            <a:fillRect/>
          </a:stretch>
        </p:blipFill>
        <p:spPr>
          <a:xfrm>
            <a:off x="3050491" y="3797828"/>
            <a:ext cx="6103410" cy="6103410"/>
          </a:xfrm>
          <a:prstGeom prst="rect">
            <a:avLst/>
          </a:prstGeom>
        </p:spPr>
      </p:pic>
      <p:pic>
        <p:nvPicPr>
          <p:cNvPr id="5" name="Picture 4" descr="A close up of a sign&#10;&#10;Description automatically generated">
            <a:extLst>
              <a:ext uri="{FF2B5EF4-FFF2-40B4-BE49-F238E27FC236}">
                <a16:creationId xmlns:a16="http://schemas.microsoft.com/office/drawing/2014/main" id="{6B416B33-BAE1-984D-8122-A3B31FC582B7}"/>
              </a:ext>
            </a:extLst>
          </p:cNvPr>
          <p:cNvPicPr>
            <a:picLocks noChangeAspect="1"/>
          </p:cNvPicPr>
          <p:nvPr userDrawn="1"/>
        </p:nvPicPr>
        <p:blipFill>
          <a:blip r:embed="rId5"/>
          <a:stretch>
            <a:fillRect/>
          </a:stretch>
        </p:blipFill>
        <p:spPr>
          <a:xfrm>
            <a:off x="-2771775" y="3657723"/>
            <a:ext cx="6235150" cy="6235150"/>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03DBCA82-5872-3843-84DC-A51664154029}"/>
              </a:ext>
            </a:extLst>
          </p:cNvPr>
          <p:cNvPicPr>
            <a:picLocks noChangeAspect="1"/>
          </p:cNvPicPr>
          <p:nvPr userDrawn="1"/>
        </p:nvPicPr>
        <p:blipFill>
          <a:blip r:embed="rId6"/>
          <a:stretch>
            <a:fillRect/>
          </a:stretch>
        </p:blipFill>
        <p:spPr>
          <a:xfrm>
            <a:off x="8611129" y="3657600"/>
            <a:ext cx="6286500" cy="6286500"/>
          </a:xfrm>
          <a:prstGeom prst="rect">
            <a:avLst/>
          </a:prstGeom>
        </p:spPr>
      </p:pic>
    </p:spTree>
    <p:extLst>
      <p:ext uri="{BB962C8B-B14F-4D97-AF65-F5344CB8AC3E}">
        <p14:creationId xmlns:p14="http://schemas.microsoft.com/office/powerpoint/2010/main" val="4241088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1401" y="1627101"/>
            <a:ext cx="6497718" cy="507831"/>
          </a:xfrm>
        </p:spPr>
        <p:txBody>
          <a:bodyPr wrap="square"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cxnSp>
        <p:nvCxnSpPr>
          <p:cNvPr id="16" name="Straight Connector 15">
            <a:extLst>
              <a:ext uri="{FF2B5EF4-FFF2-40B4-BE49-F238E27FC236}">
                <a16:creationId xmlns:a16="http://schemas.microsoft.com/office/drawing/2014/main" id="{59093B18-8208-A149-AFC1-B4D921C04ED8}"/>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14">
            <a:extLst>
              <a:ext uri="{FF2B5EF4-FFF2-40B4-BE49-F238E27FC236}">
                <a16:creationId xmlns:a16="http://schemas.microsoft.com/office/drawing/2014/main" id="{4901B958-5B1B-224B-AE62-2F197821BD7B}"/>
              </a:ext>
            </a:extLst>
          </p:cNvPr>
          <p:cNvSpPr>
            <a:spLocks noGrp="1"/>
          </p:cNvSpPr>
          <p:nvPr>
            <p:ph sz="quarter" idx="18"/>
          </p:nvPr>
        </p:nvSpPr>
        <p:spPr>
          <a:xfrm>
            <a:off x="546861" y="3088402"/>
            <a:ext cx="11093378" cy="5088189"/>
          </a:xfrm>
        </p:spPr>
        <p:txBody>
          <a:bodyPr/>
          <a:lstStyle>
            <a:lvl1pPr>
              <a:buFontTx/>
              <a:buNone/>
              <a:defRPr sz="1600">
                <a:latin typeface="Arial" panose="020B0604020202020204" pitchFamily="34" charset="0"/>
                <a:cs typeface="Arial" panose="020B0604020202020204" pitchFamily="34" charset="0"/>
              </a:defRPr>
            </a:lvl1pPr>
            <a:lvl2pPr>
              <a:buFont typeface="Arial" panose="020B0604020202020204" pitchFamily="34" charset="0"/>
              <a:buChar char="•"/>
              <a:defRPr sz="15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17">
            <a:extLst>
              <a:ext uri="{FF2B5EF4-FFF2-40B4-BE49-F238E27FC236}">
                <a16:creationId xmlns:a16="http://schemas.microsoft.com/office/drawing/2014/main" id="{E53764B5-3241-9747-9654-5E7A7AC63EB1}"/>
              </a:ext>
            </a:extLst>
          </p:cNvPr>
          <p:cNvSpPr>
            <a:spLocks noGrp="1"/>
          </p:cNvSpPr>
          <p:nvPr>
            <p:ph type="pic" sz="quarter" idx="20"/>
          </p:nvPr>
        </p:nvSpPr>
        <p:spPr>
          <a:xfrm>
            <a:off x="7974627" y="840471"/>
            <a:ext cx="1243336" cy="1245140"/>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7" name="Picture Placeholder 17">
            <a:extLst>
              <a:ext uri="{FF2B5EF4-FFF2-40B4-BE49-F238E27FC236}">
                <a16:creationId xmlns:a16="http://schemas.microsoft.com/office/drawing/2014/main" id="{E1896486-9643-B842-A614-BF367CB27A84}"/>
              </a:ext>
            </a:extLst>
          </p:cNvPr>
          <p:cNvSpPr>
            <a:spLocks noGrp="1"/>
          </p:cNvSpPr>
          <p:nvPr>
            <p:ph type="pic" sz="quarter" idx="21"/>
          </p:nvPr>
        </p:nvSpPr>
        <p:spPr>
          <a:xfrm>
            <a:off x="10380427" y="836579"/>
            <a:ext cx="1247938" cy="1256813"/>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9" name="Picture Placeholder 17">
            <a:extLst>
              <a:ext uri="{FF2B5EF4-FFF2-40B4-BE49-F238E27FC236}">
                <a16:creationId xmlns:a16="http://schemas.microsoft.com/office/drawing/2014/main" id="{D840F865-6484-4640-81F4-A3CD5D54870A}"/>
              </a:ext>
            </a:extLst>
          </p:cNvPr>
          <p:cNvSpPr>
            <a:spLocks noGrp="1"/>
          </p:cNvSpPr>
          <p:nvPr>
            <p:ph type="pic" sz="quarter" idx="22"/>
          </p:nvPr>
        </p:nvSpPr>
        <p:spPr>
          <a:xfrm>
            <a:off x="9173770" y="840471"/>
            <a:ext cx="1254288" cy="1252922"/>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37976366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9C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11" name="Picture Placeholder 3">
            <a:extLst>
              <a:ext uri="{FF2B5EF4-FFF2-40B4-BE49-F238E27FC236}">
                <a16:creationId xmlns:a16="http://schemas.microsoft.com/office/drawing/2014/main" id="{524C92F2-D05C-714A-A883-1BAB4536E7A6}"/>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3">
            <a:extLst>
              <a:ext uri="{FF2B5EF4-FFF2-40B4-BE49-F238E27FC236}">
                <a16:creationId xmlns:a16="http://schemas.microsoft.com/office/drawing/2014/main" id="{C08EBF60-A92F-4947-B2BF-893959DCF9A6}"/>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3">
            <a:extLst>
              <a:ext uri="{FF2B5EF4-FFF2-40B4-BE49-F238E27FC236}">
                <a16:creationId xmlns:a16="http://schemas.microsoft.com/office/drawing/2014/main" id="{3A746A55-7DA9-144F-8A9E-424873F3ABF9}"/>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6688721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9C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99E6D70A-7DBA-624B-A55B-7C5B3733D08B}"/>
              </a:ext>
            </a:extLst>
          </p:cNvPr>
          <p:cNvSpPr/>
          <p:nvPr userDrawn="1"/>
        </p:nvSpPr>
        <p:spPr>
          <a:xfrm>
            <a:off x="8632372" y="3592286"/>
            <a:ext cx="6455228" cy="6444343"/>
          </a:xfrm>
          <a:prstGeom prst="ellipse">
            <a:avLst/>
          </a:prstGeom>
          <a:solidFill>
            <a:srgbClr val="3F2A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9C37963-9415-E342-98AD-47ED50433DCF}"/>
              </a:ext>
            </a:extLst>
          </p:cNvPr>
          <p:cNvSpPr/>
          <p:nvPr userDrawn="1"/>
        </p:nvSpPr>
        <p:spPr>
          <a:xfrm>
            <a:off x="2873829" y="3585027"/>
            <a:ext cx="6422571" cy="6418943"/>
          </a:xfrm>
          <a:prstGeom prst="ellipse">
            <a:avLst/>
          </a:prstGeom>
          <a:solidFill>
            <a:srgbClr val="3F2A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48821F8-D9AC-3246-B8FB-5CC83FFBEAC6}"/>
              </a:ext>
            </a:extLst>
          </p:cNvPr>
          <p:cNvSpPr/>
          <p:nvPr userDrawn="1"/>
        </p:nvSpPr>
        <p:spPr>
          <a:xfrm>
            <a:off x="-2862469" y="3575051"/>
            <a:ext cx="6412119" cy="6435724"/>
          </a:xfrm>
          <a:prstGeom prst="ellipse">
            <a:avLst/>
          </a:prstGeom>
          <a:solidFill>
            <a:srgbClr val="3F2A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3" name="Picture 2" descr="Icon&#10;&#10;Description automatically generated">
            <a:extLst>
              <a:ext uri="{FF2B5EF4-FFF2-40B4-BE49-F238E27FC236}">
                <a16:creationId xmlns:a16="http://schemas.microsoft.com/office/drawing/2014/main" id="{858C28A4-9582-EB46-9429-ABDB0D764272}"/>
              </a:ext>
            </a:extLst>
          </p:cNvPr>
          <p:cNvPicPr>
            <a:picLocks noChangeAspect="1"/>
          </p:cNvPicPr>
          <p:nvPr userDrawn="1"/>
        </p:nvPicPr>
        <p:blipFill>
          <a:blip r:embed="rId4"/>
          <a:stretch>
            <a:fillRect/>
          </a:stretch>
        </p:blipFill>
        <p:spPr>
          <a:xfrm>
            <a:off x="-2810775" y="3692524"/>
            <a:ext cx="6223001" cy="6223001"/>
          </a:xfrm>
          <a:prstGeom prst="rect">
            <a:avLst/>
          </a:prstGeom>
          <a:effectLst/>
        </p:spPr>
      </p:pic>
      <p:pic>
        <p:nvPicPr>
          <p:cNvPr id="5" name="Picture 4" descr="Icon&#10;&#10;Description automatically generated">
            <a:extLst>
              <a:ext uri="{FF2B5EF4-FFF2-40B4-BE49-F238E27FC236}">
                <a16:creationId xmlns:a16="http://schemas.microsoft.com/office/drawing/2014/main" id="{48D1185C-BB85-2B45-90E6-D79EBB8F5F13}"/>
              </a:ext>
            </a:extLst>
          </p:cNvPr>
          <p:cNvPicPr>
            <a:picLocks noChangeAspect="1"/>
          </p:cNvPicPr>
          <p:nvPr userDrawn="1"/>
        </p:nvPicPr>
        <p:blipFill>
          <a:blip r:embed="rId5"/>
          <a:stretch>
            <a:fillRect/>
          </a:stretch>
        </p:blipFill>
        <p:spPr>
          <a:xfrm>
            <a:off x="2977456" y="3801531"/>
            <a:ext cx="6056844" cy="6056844"/>
          </a:xfrm>
          <a:prstGeom prst="rect">
            <a:avLst/>
          </a:prstGeom>
          <a:effectLst/>
        </p:spPr>
      </p:pic>
      <p:pic>
        <p:nvPicPr>
          <p:cNvPr id="8" name="Picture 7">
            <a:extLst>
              <a:ext uri="{FF2B5EF4-FFF2-40B4-BE49-F238E27FC236}">
                <a16:creationId xmlns:a16="http://schemas.microsoft.com/office/drawing/2014/main" id="{E93EBED2-1AF6-9740-A789-D2ADE9BA5265}"/>
              </a:ext>
            </a:extLst>
          </p:cNvPr>
          <p:cNvPicPr>
            <a:picLocks noChangeAspect="1"/>
          </p:cNvPicPr>
          <p:nvPr userDrawn="1"/>
        </p:nvPicPr>
        <p:blipFill rotWithShape="1">
          <a:blip r:embed="rId6"/>
          <a:srcRect l="23281" t="12556" r="27500" b="19984"/>
          <a:stretch/>
        </p:blipFill>
        <p:spPr>
          <a:xfrm>
            <a:off x="9951618" y="4248761"/>
            <a:ext cx="3694230" cy="5063345"/>
          </a:xfrm>
          <a:prstGeom prst="rect">
            <a:avLst/>
          </a:prstGeom>
        </p:spPr>
      </p:pic>
    </p:spTree>
    <p:extLst>
      <p:ext uri="{BB962C8B-B14F-4D97-AF65-F5344CB8AC3E}">
        <p14:creationId xmlns:p14="http://schemas.microsoft.com/office/powerpoint/2010/main" val="27860514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80" y="2133609"/>
            <a:ext cx="5385501" cy="6034617"/>
          </a:xfrm>
        </p:spPr>
        <p:txBody>
          <a:bodyPr/>
          <a:lstStyle>
            <a:lvl1pPr>
              <a:defRPr sz="1575">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125">
                <a:latin typeface="Arial" panose="020B0604020202020204" pitchFamily="34" charset="0"/>
                <a:cs typeface="Arial" panose="020B0604020202020204" pitchFamily="34" charset="0"/>
              </a:defRPr>
            </a:lvl3pPr>
            <a:lvl4pPr>
              <a:defRPr sz="1013">
                <a:latin typeface="Arial" panose="020B0604020202020204" pitchFamily="34" charset="0"/>
                <a:cs typeface="Arial" panose="020B0604020202020204" pitchFamily="34" charset="0"/>
              </a:defRPr>
            </a:lvl4pPr>
            <a:lvl5pPr>
              <a:defRPr sz="1013">
                <a:latin typeface="Arial" panose="020B0604020202020204" pitchFamily="34" charset="0"/>
                <a:cs typeface="Arial" panose="020B0604020202020204" pitchFamily="34" charset="0"/>
              </a:defRPr>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8407" y="2133609"/>
            <a:ext cx="5385501" cy="6034617"/>
          </a:xfrm>
        </p:spPr>
        <p:txBody>
          <a:bodyPr/>
          <a:lstStyle>
            <a:lvl1pPr>
              <a:defRPr sz="1575">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125">
                <a:latin typeface="Arial" panose="020B0604020202020204" pitchFamily="34" charset="0"/>
                <a:cs typeface="Arial" panose="020B0604020202020204" pitchFamily="34" charset="0"/>
              </a:defRPr>
            </a:lvl3pPr>
            <a:lvl4pPr>
              <a:defRPr sz="1013">
                <a:latin typeface="Arial" panose="020B0604020202020204" pitchFamily="34" charset="0"/>
                <a:cs typeface="Arial" panose="020B0604020202020204" pitchFamily="34" charset="0"/>
              </a:defRPr>
            </a:lvl4pPr>
            <a:lvl5pPr>
              <a:defRPr sz="1013">
                <a:latin typeface="Arial" panose="020B0604020202020204" pitchFamily="34" charset="0"/>
                <a:cs typeface="Arial" panose="020B0604020202020204" pitchFamily="34" charset="0"/>
              </a:defRPr>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a:p>
        </p:txBody>
      </p:sp>
    </p:spTree>
    <p:extLst>
      <p:ext uri="{BB962C8B-B14F-4D97-AF65-F5344CB8AC3E}">
        <p14:creationId xmlns:p14="http://schemas.microsoft.com/office/powerpoint/2010/main" val="38125557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82" y="2046817"/>
            <a:ext cx="5387619" cy="853016"/>
          </a:xfrm>
        </p:spPr>
        <p:txBody>
          <a:bodyPr anchor="b"/>
          <a:lstStyle>
            <a:lvl1pPr marL="0" indent="0">
              <a:buNone/>
              <a:defRPr sz="1350" b="1">
                <a:latin typeface="Arial" panose="020B0604020202020204" pitchFamily="34" charset="0"/>
                <a:cs typeface="Arial" panose="020B0604020202020204" pitchFamily="34" charset="0"/>
              </a:defRPr>
            </a:lvl1pPr>
            <a:lvl2pPr marL="257188" indent="0">
              <a:buNone/>
              <a:defRPr sz="1125" b="1"/>
            </a:lvl2pPr>
            <a:lvl3pPr marL="514376" indent="0">
              <a:buNone/>
              <a:defRPr sz="1013" b="1"/>
            </a:lvl3pPr>
            <a:lvl4pPr marL="771564" indent="0">
              <a:buNone/>
              <a:defRPr sz="900" b="1"/>
            </a:lvl4pPr>
            <a:lvl5pPr marL="1028752" indent="0">
              <a:buNone/>
              <a:defRPr sz="900" b="1"/>
            </a:lvl5pPr>
            <a:lvl6pPr marL="1285940" indent="0">
              <a:buNone/>
              <a:defRPr sz="900" b="1"/>
            </a:lvl6pPr>
            <a:lvl7pPr marL="1543128" indent="0">
              <a:buNone/>
              <a:defRPr sz="900" b="1"/>
            </a:lvl7pPr>
            <a:lvl8pPr marL="1800315" indent="0">
              <a:buNone/>
              <a:defRPr sz="900" b="1"/>
            </a:lvl8pPr>
            <a:lvl9pPr marL="2057503" indent="0">
              <a:buNone/>
              <a:defRPr sz="900" b="1"/>
            </a:lvl9pPr>
          </a:lstStyle>
          <a:p>
            <a:pPr lvl="0"/>
            <a:r>
              <a:rPr lang="en-US"/>
              <a:t>Edit Master text styles</a:t>
            </a:r>
          </a:p>
        </p:txBody>
      </p:sp>
      <p:sp>
        <p:nvSpPr>
          <p:cNvPr id="4" name="Content Placeholder 3"/>
          <p:cNvSpPr>
            <a:spLocks noGrp="1"/>
          </p:cNvSpPr>
          <p:nvPr>
            <p:ph sz="half" idx="2"/>
          </p:nvPr>
        </p:nvSpPr>
        <p:spPr>
          <a:xfrm>
            <a:off x="609682" y="2899833"/>
            <a:ext cx="5387619" cy="5268384"/>
          </a:xfrm>
        </p:spPr>
        <p:txBody>
          <a:bodyPr/>
          <a:lstStyle>
            <a:lvl1pPr>
              <a:defRPr sz="1350">
                <a:latin typeface="Arial" panose="020B0604020202020204" pitchFamily="34" charset="0"/>
                <a:cs typeface="Arial" panose="020B0604020202020204" pitchFamily="34" charset="0"/>
              </a:defRPr>
            </a:lvl1pPr>
            <a:lvl2pPr>
              <a:defRPr sz="1125">
                <a:latin typeface="Arial" panose="020B0604020202020204" pitchFamily="34" charset="0"/>
                <a:cs typeface="Arial" panose="020B0604020202020204" pitchFamily="34" charset="0"/>
              </a:defRPr>
            </a:lvl2pPr>
            <a:lvl3pPr>
              <a:defRPr sz="1013">
                <a:latin typeface="Arial" panose="020B0604020202020204" pitchFamily="34" charset="0"/>
                <a:cs typeface="Arial" panose="020B0604020202020204" pitchFamily="34" charset="0"/>
              </a:defRPr>
            </a:lvl3pPr>
            <a:lvl4pPr>
              <a:defRPr sz="900">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184" y="2046817"/>
            <a:ext cx="5389735" cy="853016"/>
          </a:xfrm>
        </p:spPr>
        <p:txBody>
          <a:bodyPr anchor="b"/>
          <a:lstStyle>
            <a:lvl1pPr marL="0" indent="0">
              <a:buNone/>
              <a:defRPr sz="1350" b="1">
                <a:latin typeface="Arial" panose="020B0604020202020204" pitchFamily="34" charset="0"/>
                <a:cs typeface="Arial" panose="020B0604020202020204" pitchFamily="34" charset="0"/>
              </a:defRPr>
            </a:lvl1pPr>
            <a:lvl2pPr marL="257188" indent="0">
              <a:buNone/>
              <a:defRPr sz="1125" b="1"/>
            </a:lvl2pPr>
            <a:lvl3pPr marL="514376" indent="0">
              <a:buNone/>
              <a:defRPr sz="1013" b="1"/>
            </a:lvl3pPr>
            <a:lvl4pPr marL="771564" indent="0">
              <a:buNone/>
              <a:defRPr sz="900" b="1"/>
            </a:lvl4pPr>
            <a:lvl5pPr marL="1028752" indent="0">
              <a:buNone/>
              <a:defRPr sz="900" b="1"/>
            </a:lvl5pPr>
            <a:lvl6pPr marL="1285940" indent="0">
              <a:buNone/>
              <a:defRPr sz="900" b="1"/>
            </a:lvl6pPr>
            <a:lvl7pPr marL="1543128" indent="0">
              <a:buNone/>
              <a:defRPr sz="900" b="1"/>
            </a:lvl7pPr>
            <a:lvl8pPr marL="1800315" indent="0">
              <a:buNone/>
              <a:defRPr sz="900" b="1"/>
            </a:lvl8pPr>
            <a:lvl9pPr marL="2057503" indent="0">
              <a:buNone/>
              <a:defRPr sz="900" b="1"/>
            </a:lvl9pPr>
          </a:lstStyle>
          <a:p>
            <a:pPr lvl="0"/>
            <a:r>
              <a:rPr lang="en-US"/>
              <a:t>Edit Master text styles</a:t>
            </a:r>
          </a:p>
        </p:txBody>
      </p:sp>
      <p:sp>
        <p:nvSpPr>
          <p:cNvPr id="6" name="Content Placeholder 5"/>
          <p:cNvSpPr>
            <a:spLocks noGrp="1"/>
          </p:cNvSpPr>
          <p:nvPr>
            <p:ph sz="quarter" idx="4"/>
          </p:nvPr>
        </p:nvSpPr>
        <p:spPr>
          <a:xfrm>
            <a:off x="6194184" y="2899833"/>
            <a:ext cx="5389735" cy="5268384"/>
          </a:xfrm>
        </p:spPr>
        <p:txBody>
          <a:bodyPr/>
          <a:lstStyle>
            <a:lvl1pPr>
              <a:defRPr sz="1350">
                <a:latin typeface="Arial" panose="020B0604020202020204" pitchFamily="34" charset="0"/>
                <a:cs typeface="Arial" panose="020B0604020202020204" pitchFamily="34" charset="0"/>
              </a:defRPr>
            </a:lvl1pPr>
            <a:lvl2pPr>
              <a:defRPr sz="1125">
                <a:latin typeface="Arial" panose="020B0604020202020204" pitchFamily="34" charset="0"/>
                <a:cs typeface="Arial" panose="020B0604020202020204" pitchFamily="34" charset="0"/>
              </a:defRPr>
            </a:lvl2pPr>
            <a:lvl3pPr>
              <a:defRPr sz="1013">
                <a:latin typeface="Arial" panose="020B0604020202020204" pitchFamily="34" charset="0"/>
                <a:cs typeface="Arial" panose="020B0604020202020204" pitchFamily="34" charset="0"/>
              </a:defRPr>
            </a:lvl3pPr>
            <a:lvl4pPr>
              <a:defRPr sz="900">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9" name="Slide Number Placeholder 8"/>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a:p>
        </p:txBody>
      </p:sp>
    </p:spTree>
    <p:extLst>
      <p:ext uri="{BB962C8B-B14F-4D97-AF65-F5344CB8AC3E}">
        <p14:creationId xmlns:p14="http://schemas.microsoft.com/office/powerpoint/2010/main" val="17440579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4" name="Footer Placeholder 3"/>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5" name="Slide Number Placeholder 4"/>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20902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81" y="364067"/>
            <a:ext cx="4011606" cy="1549400"/>
          </a:xfrm>
        </p:spPr>
        <p:txBody>
          <a:bodyPr anchor="b"/>
          <a:lstStyle>
            <a:lvl1pPr algn="l">
              <a:defRPr sz="1125"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767354" y="364075"/>
            <a:ext cx="6816556" cy="7804151"/>
          </a:xfrm>
        </p:spPr>
        <p:txBody>
          <a:bodyPr/>
          <a:lstStyle>
            <a:lvl1pPr>
              <a:defRPr sz="1800">
                <a:latin typeface="Arial" panose="020B0604020202020204" pitchFamily="34" charset="0"/>
                <a:cs typeface="Arial" panose="020B0604020202020204" pitchFamily="34" charset="0"/>
              </a:defRPr>
            </a:lvl1pPr>
            <a:lvl2pPr>
              <a:defRPr sz="1575">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1125">
                <a:latin typeface="Arial" panose="020B0604020202020204" pitchFamily="34" charset="0"/>
                <a:cs typeface="Arial" panose="020B0604020202020204" pitchFamily="34" charset="0"/>
              </a:defRPr>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81" y="1913475"/>
            <a:ext cx="4011606" cy="6254751"/>
          </a:xfrm>
        </p:spPr>
        <p:txBody>
          <a:bodyPr/>
          <a:lstStyle>
            <a:lvl1pPr marL="0" indent="0">
              <a:buNone/>
              <a:defRPr sz="788">
                <a:latin typeface="Arial" panose="020B0604020202020204" pitchFamily="34" charset="0"/>
                <a:cs typeface="Arial" panose="020B0604020202020204" pitchFamily="34" charset="0"/>
              </a:defRPr>
            </a:lvl1pPr>
            <a:lvl2pPr marL="257188" indent="0">
              <a:buNone/>
              <a:defRPr sz="675"/>
            </a:lvl2pPr>
            <a:lvl3pPr marL="514376" indent="0">
              <a:buNone/>
              <a:defRPr sz="563"/>
            </a:lvl3pPr>
            <a:lvl4pPr marL="771564" indent="0">
              <a:buNone/>
              <a:defRPr sz="506"/>
            </a:lvl4pPr>
            <a:lvl5pPr marL="1028752" indent="0">
              <a:buNone/>
              <a:defRPr sz="506"/>
            </a:lvl5pPr>
            <a:lvl6pPr marL="1285940" indent="0">
              <a:buNone/>
              <a:defRPr sz="506"/>
            </a:lvl6pPr>
            <a:lvl7pPr marL="1543128" indent="0">
              <a:buNone/>
              <a:defRPr sz="506"/>
            </a:lvl7pPr>
            <a:lvl8pPr marL="1800315" indent="0">
              <a:buNone/>
              <a:defRPr sz="506"/>
            </a:lvl8pPr>
            <a:lvl9pPr marL="2057503" indent="0">
              <a:buNone/>
              <a:defRPr sz="506"/>
            </a:lvl9pPr>
          </a:lstStyle>
          <a:p>
            <a:pPr lvl="0"/>
            <a:r>
              <a:rPr lang="en-US"/>
              <a:t>Edit Master text styles</a:t>
            </a:r>
          </a:p>
        </p:txBody>
      </p:sp>
      <p:sp>
        <p:nvSpPr>
          <p:cNvPr id="6" name="Footer Placeholder 5"/>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7" name="Slide Number Placeholder 6"/>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27021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028" y="6400801"/>
            <a:ext cx="7316153" cy="755651"/>
          </a:xfrm>
        </p:spPr>
        <p:txBody>
          <a:bodyPr anchor="b"/>
          <a:lstStyle>
            <a:lvl1pPr algn="l">
              <a:defRPr sz="1125"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2390028" y="817033"/>
            <a:ext cx="7316153" cy="5486400"/>
          </a:xfrm>
        </p:spPr>
        <p:txBody>
          <a:bodyPr/>
          <a:lstStyle>
            <a:lvl1pPr marL="0" indent="0">
              <a:buNone/>
              <a:defRPr sz="1800"/>
            </a:lvl1pPr>
            <a:lvl2pPr marL="257188" indent="0">
              <a:buNone/>
              <a:defRPr sz="1575"/>
            </a:lvl2pPr>
            <a:lvl3pPr marL="514376" indent="0">
              <a:buNone/>
              <a:defRPr sz="1350"/>
            </a:lvl3pPr>
            <a:lvl4pPr marL="771564" indent="0">
              <a:buNone/>
              <a:defRPr sz="1125"/>
            </a:lvl4pPr>
            <a:lvl5pPr marL="1028752" indent="0">
              <a:buNone/>
              <a:defRPr sz="1125"/>
            </a:lvl5pPr>
            <a:lvl6pPr marL="1285940" indent="0">
              <a:buNone/>
              <a:defRPr sz="1125"/>
            </a:lvl6pPr>
            <a:lvl7pPr marL="1543128" indent="0">
              <a:buNone/>
              <a:defRPr sz="1125"/>
            </a:lvl7pPr>
            <a:lvl8pPr marL="1800315" indent="0">
              <a:buNone/>
              <a:defRPr sz="1125"/>
            </a:lvl8pPr>
            <a:lvl9pPr marL="2057503" indent="0">
              <a:buNone/>
              <a:defRPr sz="1125"/>
            </a:lvl9pPr>
          </a:lstStyle>
          <a:p>
            <a:r>
              <a:rPr lang="en-US"/>
              <a:t>Click icon to add picture</a:t>
            </a:r>
          </a:p>
        </p:txBody>
      </p:sp>
      <p:sp>
        <p:nvSpPr>
          <p:cNvPr id="4" name="Text Placeholder 3"/>
          <p:cNvSpPr>
            <a:spLocks noGrp="1"/>
          </p:cNvSpPr>
          <p:nvPr>
            <p:ph type="body" sz="half" idx="2"/>
          </p:nvPr>
        </p:nvSpPr>
        <p:spPr>
          <a:xfrm>
            <a:off x="2390028" y="7156452"/>
            <a:ext cx="7316153" cy="1073149"/>
          </a:xfrm>
        </p:spPr>
        <p:txBody>
          <a:bodyPr/>
          <a:lstStyle>
            <a:lvl1pPr marL="0" indent="0">
              <a:buNone/>
              <a:defRPr sz="788">
                <a:latin typeface="Arial" panose="020B0604020202020204" pitchFamily="34" charset="0"/>
                <a:cs typeface="Arial" panose="020B0604020202020204" pitchFamily="34" charset="0"/>
              </a:defRPr>
            </a:lvl1pPr>
            <a:lvl2pPr marL="257188" indent="0">
              <a:buNone/>
              <a:defRPr sz="675"/>
            </a:lvl2pPr>
            <a:lvl3pPr marL="514376" indent="0">
              <a:buNone/>
              <a:defRPr sz="563"/>
            </a:lvl3pPr>
            <a:lvl4pPr marL="771564" indent="0">
              <a:buNone/>
              <a:defRPr sz="506"/>
            </a:lvl4pPr>
            <a:lvl5pPr marL="1028752" indent="0">
              <a:buNone/>
              <a:defRPr sz="506"/>
            </a:lvl5pPr>
            <a:lvl6pPr marL="1285940" indent="0">
              <a:buNone/>
              <a:defRPr sz="506"/>
            </a:lvl6pPr>
            <a:lvl7pPr marL="1543128" indent="0">
              <a:buNone/>
              <a:defRPr sz="506"/>
            </a:lvl7pPr>
            <a:lvl8pPr marL="1800315" indent="0">
              <a:buNone/>
              <a:defRPr sz="506"/>
            </a:lvl8pPr>
            <a:lvl9pPr marL="2057503" indent="0">
              <a:buNone/>
              <a:defRPr sz="506"/>
            </a:lvl9pPr>
          </a:lstStyle>
          <a:p>
            <a:pPr lvl="0"/>
            <a:r>
              <a:rPr lang="en-US"/>
              <a:t>Edit Master text styles</a:t>
            </a:r>
          </a:p>
        </p:txBody>
      </p:sp>
      <p:sp>
        <p:nvSpPr>
          <p:cNvPr id="6" name="Footer Placeholder 5"/>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7" name="Slide Number Placeholder 6"/>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a:p>
        </p:txBody>
      </p:sp>
    </p:spTree>
    <p:extLst>
      <p:ext uri="{BB962C8B-B14F-4D97-AF65-F5344CB8AC3E}">
        <p14:creationId xmlns:p14="http://schemas.microsoft.com/office/powerpoint/2010/main" val="42306030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92638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0351" y="366193"/>
            <a:ext cx="2743557" cy="7802033"/>
          </a:xfrm>
        </p:spPr>
        <p:txBody>
          <a:bodyPr vert="eaVert"/>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09680" y="366193"/>
            <a:ext cx="8027445" cy="7802033"/>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6" name="Slide Number Placeholder 5"/>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a:p>
        </p:txBody>
      </p:sp>
    </p:spTree>
    <p:extLst>
      <p:ext uri="{BB962C8B-B14F-4D97-AF65-F5344CB8AC3E}">
        <p14:creationId xmlns:p14="http://schemas.microsoft.com/office/powerpoint/2010/main" val="4256560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1401" y="1627101"/>
            <a:ext cx="6497718" cy="507831"/>
          </a:xfrm>
        </p:spPr>
        <p:txBody>
          <a:bodyPr wrap="square"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cxnSp>
        <p:nvCxnSpPr>
          <p:cNvPr id="16" name="Straight Connector 15">
            <a:extLst>
              <a:ext uri="{FF2B5EF4-FFF2-40B4-BE49-F238E27FC236}">
                <a16:creationId xmlns:a16="http://schemas.microsoft.com/office/drawing/2014/main" id="{59093B18-8208-A149-AFC1-B4D921C04ED8}"/>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Icon&#10;&#10;Description automatically generated">
            <a:extLst>
              <a:ext uri="{FF2B5EF4-FFF2-40B4-BE49-F238E27FC236}">
                <a16:creationId xmlns:a16="http://schemas.microsoft.com/office/drawing/2014/main" id="{AB587BC3-E90E-C848-97D8-CC278CF0B785}"/>
              </a:ext>
            </a:extLst>
          </p:cNvPr>
          <p:cNvPicPr>
            <a:picLocks noChangeAspect="1"/>
          </p:cNvPicPr>
          <p:nvPr userDrawn="1"/>
        </p:nvPicPr>
        <p:blipFill>
          <a:blip r:embed="rId3"/>
          <a:stretch>
            <a:fillRect/>
          </a:stretch>
        </p:blipFill>
        <p:spPr>
          <a:xfrm>
            <a:off x="7903083" y="752667"/>
            <a:ext cx="3797046" cy="1424940"/>
          </a:xfrm>
          <a:prstGeom prst="rect">
            <a:avLst/>
          </a:prstGeom>
        </p:spPr>
      </p:pic>
      <p:sp>
        <p:nvSpPr>
          <p:cNvPr id="5" name="Content Placeholder 4">
            <a:extLst>
              <a:ext uri="{FF2B5EF4-FFF2-40B4-BE49-F238E27FC236}">
                <a16:creationId xmlns:a16="http://schemas.microsoft.com/office/drawing/2014/main" id="{B9EB71EB-B7B1-5741-8AEC-C67EFD82867C}"/>
              </a:ext>
            </a:extLst>
          </p:cNvPr>
          <p:cNvSpPr>
            <a:spLocks noGrp="1"/>
          </p:cNvSpPr>
          <p:nvPr>
            <p:ph sz="quarter" idx="15"/>
          </p:nvPr>
        </p:nvSpPr>
        <p:spPr>
          <a:xfrm>
            <a:off x="546171" y="3075518"/>
            <a:ext cx="11093308" cy="5061317"/>
          </a:xfrm>
        </p:spPr>
        <p:txBody>
          <a:bodyPr/>
          <a:lstStyle>
            <a:lvl1pPr>
              <a:buFontTx/>
              <a:buNone/>
              <a:defRPr sz="1600">
                <a:latin typeface="Arial" panose="020B0604020202020204" pitchFamily="34" charset="0"/>
                <a:cs typeface="Arial" panose="020B0604020202020204" pitchFamily="34" charset="0"/>
              </a:defRPr>
            </a:lvl1pPr>
            <a:lvl2pPr>
              <a:buFont typeface="Arial" panose="020B0604020202020204" pitchFamily="34" charset="0"/>
              <a:buChar char="•"/>
              <a:defRPr sz="15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0107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22" name="Straight Connector 21">
            <a:extLst>
              <a:ext uri="{FF2B5EF4-FFF2-40B4-BE49-F238E27FC236}">
                <a16:creationId xmlns:a16="http://schemas.microsoft.com/office/drawing/2014/main" id="{8ABAD0E5-B564-924F-8BCF-BC0E410799A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5" name="Text Placeholder 8">
            <a:extLst>
              <a:ext uri="{FF2B5EF4-FFF2-40B4-BE49-F238E27FC236}">
                <a16:creationId xmlns:a16="http://schemas.microsoft.com/office/drawing/2014/main" id="{9DABDC14-A6E5-8946-A311-F63071157462}"/>
              </a:ext>
            </a:extLst>
          </p:cNvPr>
          <p:cNvSpPr>
            <a:spLocks noGrp="1"/>
          </p:cNvSpPr>
          <p:nvPr>
            <p:ph type="body" sz="quarter" idx="14" hasCustomPrompt="1"/>
          </p:nvPr>
        </p:nvSpPr>
        <p:spPr>
          <a:xfrm>
            <a:off x="550878" y="1627101"/>
            <a:ext cx="6486512" cy="507831"/>
          </a:xfrm>
        </p:spPr>
        <p:txBody>
          <a:bodyPr wrap="square"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sp>
        <p:nvSpPr>
          <p:cNvPr id="5" name="Content Placeholder 4">
            <a:extLst>
              <a:ext uri="{FF2B5EF4-FFF2-40B4-BE49-F238E27FC236}">
                <a16:creationId xmlns:a16="http://schemas.microsoft.com/office/drawing/2014/main" id="{4C004396-EC8C-DC42-A552-73880123B435}"/>
              </a:ext>
            </a:extLst>
          </p:cNvPr>
          <p:cNvSpPr>
            <a:spLocks noGrp="1"/>
          </p:cNvSpPr>
          <p:nvPr>
            <p:ph sz="quarter" idx="19"/>
          </p:nvPr>
        </p:nvSpPr>
        <p:spPr>
          <a:xfrm>
            <a:off x="557285" y="3048000"/>
            <a:ext cx="11063141" cy="5088835"/>
          </a:xfrm>
        </p:spPr>
        <p:txBody>
          <a:bodyPr/>
          <a:lstStyle>
            <a:lvl1pPr>
              <a:buFontTx/>
              <a:buNone/>
              <a:defRPr sz="1600">
                <a:latin typeface="Arial" panose="020B0604020202020204" pitchFamily="34" charset="0"/>
                <a:cs typeface="Arial" panose="020B0604020202020204" pitchFamily="34" charset="0"/>
              </a:defRPr>
            </a:lvl1pPr>
            <a:lvl2pPr>
              <a:buFont typeface="Arial" panose="020B0604020202020204" pitchFamily="34" charset="0"/>
              <a:buChar char="•"/>
              <a:defRPr sz="1500">
                <a:latin typeface="Arial" panose="020B0604020202020204" pitchFamily="34" charset="0"/>
                <a:cs typeface="Arial" panose="020B0604020202020204" pitchFamily="34" charset="0"/>
              </a:defRPr>
            </a:lvl2pPr>
            <a:lvl3pPr>
              <a:buFont typeface="Arial" panose="020B0604020202020204" pitchFamily="34" charset="0"/>
              <a:buChar char="•"/>
              <a:defRPr>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7">
            <a:extLst>
              <a:ext uri="{FF2B5EF4-FFF2-40B4-BE49-F238E27FC236}">
                <a16:creationId xmlns:a16="http://schemas.microsoft.com/office/drawing/2014/main" id="{D433F0C5-67FC-FE4A-BE28-42868FC0CAF3}"/>
              </a:ext>
            </a:extLst>
          </p:cNvPr>
          <p:cNvSpPr>
            <a:spLocks noGrp="1"/>
          </p:cNvSpPr>
          <p:nvPr>
            <p:ph type="pic" sz="quarter" idx="20"/>
          </p:nvPr>
        </p:nvSpPr>
        <p:spPr>
          <a:xfrm>
            <a:off x="7974627" y="840471"/>
            <a:ext cx="1243336" cy="1245140"/>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17">
            <a:extLst>
              <a:ext uri="{FF2B5EF4-FFF2-40B4-BE49-F238E27FC236}">
                <a16:creationId xmlns:a16="http://schemas.microsoft.com/office/drawing/2014/main" id="{A0C9C72D-4706-AC49-B2AF-107C519683A1}"/>
              </a:ext>
            </a:extLst>
          </p:cNvPr>
          <p:cNvSpPr>
            <a:spLocks noGrp="1"/>
          </p:cNvSpPr>
          <p:nvPr>
            <p:ph type="pic" sz="quarter" idx="21"/>
          </p:nvPr>
        </p:nvSpPr>
        <p:spPr>
          <a:xfrm>
            <a:off x="10380427" y="836579"/>
            <a:ext cx="1247938" cy="1256813"/>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17">
            <a:extLst>
              <a:ext uri="{FF2B5EF4-FFF2-40B4-BE49-F238E27FC236}">
                <a16:creationId xmlns:a16="http://schemas.microsoft.com/office/drawing/2014/main" id="{85893751-6F6C-9646-85D0-9CAECD64DBAD}"/>
              </a:ext>
            </a:extLst>
          </p:cNvPr>
          <p:cNvSpPr>
            <a:spLocks noGrp="1"/>
          </p:cNvSpPr>
          <p:nvPr>
            <p:ph type="pic" sz="quarter" idx="22"/>
          </p:nvPr>
        </p:nvSpPr>
        <p:spPr>
          <a:xfrm>
            <a:off x="9173770" y="840471"/>
            <a:ext cx="1254288" cy="1252922"/>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120452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2">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22" name="Straight Connector 21">
            <a:extLst>
              <a:ext uri="{FF2B5EF4-FFF2-40B4-BE49-F238E27FC236}">
                <a16:creationId xmlns:a16="http://schemas.microsoft.com/office/drawing/2014/main" id="{8ABAD0E5-B564-924F-8BCF-BC0E410799A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5" name="Text Placeholder 8">
            <a:extLst>
              <a:ext uri="{FF2B5EF4-FFF2-40B4-BE49-F238E27FC236}">
                <a16:creationId xmlns:a16="http://schemas.microsoft.com/office/drawing/2014/main" id="{9DABDC14-A6E5-8946-A311-F63071157462}"/>
              </a:ext>
            </a:extLst>
          </p:cNvPr>
          <p:cNvSpPr>
            <a:spLocks noGrp="1"/>
          </p:cNvSpPr>
          <p:nvPr>
            <p:ph type="body" sz="quarter" idx="14" hasCustomPrompt="1"/>
          </p:nvPr>
        </p:nvSpPr>
        <p:spPr>
          <a:xfrm>
            <a:off x="550878" y="1627101"/>
            <a:ext cx="6486512" cy="507831"/>
          </a:xfrm>
        </p:spPr>
        <p:txBody>
          <a:bodyPr wrap="square"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sp>
        <p:nvSpPr>
          <p:cNvPr id="5" name="Content Placeholder 4">
            <a:extLst>
              <a:ext uri="{FF2B5EF4-FFF2-40B4-BE49-F238E27FC236}">
                <a16:creationId xmlns:a16="http://schemas.microsoft.com/office/drawing/2014/main" id="{3B69F52F-322A-3147-BFC7-C2BDF3716271}"/>
              </a:ext>
            </a:extLst>
          </p:cNvPr>
          <p:cNvSpPr>
            <a:spLocks noGrp="1"/>
          </p:cNvSpPr>
          <p:nvPr>
            <p:ph sz="quarter" idx="19"/>
          </p:nvPr>
        </p:nvSpPr>
        <p:spPr>
          <a:xfrm>
            <a:off x="546171" y="3048002"/>
            <a:ext cx="11064729" cy="5102085"/>
          </a:xfrm>
        </p:spPr>
        <p:txBody>
          <a:bodyPr/>
          <a:lstStyle>
            <a:lvl1pPr>
              <a:buFontTx/>
              <a:buNone/>
              <a:defRPr sz="1600">
                <a:latin typeface="Arial" panose="020B0604020202020204" pitchFamily="34" charset="0"/>
                <a:cs typeface="Arial" panose="020B0604020202020204" pitchFamily="34" charset="0"/>
              </a:defRPr>
            </a:lvl1pPr>
            <a:lvl2pPr>
              <a:buFont typeface="Arial" panose="020B0604020202020204" pitchFamily="34" charset="0"/>
              <a:buChar char="•"/>
              <a:defRPr sz="1500">
                <a:latin typeface="Arial" panose="020B0604020202020204" pitchFamily="34" charset="0"/>
                <a:cs typeface="Arial" panose="020B0604020202020204" pitchFamily="34" charset="0"/>
              </a:defRPr>
            </a:lvl2pPr>
            <a:lvl3pPr>
              <a:buFont typeface="Arial" panose="020B0604020202020204" pitchFamily="34" charset="0"/>
              <a:buChar char="•"/>
              <a:defRPr>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Icon&#10;&#10;Description automatically generated">
            <a:extLst>
              <a:ext uri="{FF2B5EF4-FFF2-40B4-BE49-F238E27FC236}">
                <a16:creationId xmlns:a16="http://schemas.microsoft.com/office/drawing/2014/main" id="{1FA919D7-F01E-1643-80EA-A740C93DE9DA}"/>
              </a:ext>
            </a:extLst>
          </p:cNvPr>
          <p:cNvPicPr>
            <a:picLocks noChangeAspect="1"/>
          </p:cNvPicPr>
          <p:nvPr userDrawn="1"/>
        </p:nvPicPr>
        <p:blipFill>
          <a:blip r:embed="rId3"/>
          <a:stretch>
            <a:fillRect/>
          </a:stretch>
        </p:blipFill>
        <p:spPr>
          <a:xfrm>
            <a:off x="7903083" y="752667"/>
            <a:ext cx="3797046" cy="1424940"/>
          </a:xfrm>
          <a:prstGeom prst="rect">
            <a:avLst/>
          </a:prstGeom>
        </p:spPr>
      </p:pic>
    </p:spTree>
    <p:extLst>
      <p:ext uri="{BB962C8B-B14F-4D97-AF65-F5344CB8AC3E}">
        <p14:creationId xmlns:p14="http://schemas.microsoft.com/office/powerpoint/2010/main" val="3247032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0872" y="1627101"/>
            <a:ext cx="5492719" cy="507831"/>
          </a:xfrm>
        </p:spPr>
        <p:txBody>
          <a:bodyPr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cxnSp>
        <p:nvCxnSpPr>
          <p:cNvPr id="17" name="Straight Connector 16">
            <a:extLst>
              <a:ext uri="{FF2B5EF4-FFF2-40B4-BE49-F238E27FC236}">
                <a16:creationId xmlns:a16="http://schemas.microsoft.com/office/drawing/2014/main" id="{9BF454A1-8714-514C-833E-0EAC28AEEEAB}"/>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a:extLst>
              <a:ext uri="{FF2B5EF4-FFF2-40B4-BE49-F238E27FC236}">
                <a16:creationId xmlns:a16="http://schemas.microsoft.com/office/drawing/2014/main" id="{1E06BF46-A21B-B04A-ADB9-8E095D15C1B4}"/>
              </a:ext>
            </a:extLst>
          </p:cNvPr>
          <p:cNvSpPr>
            <a:spLocks noGrp="1"/>
          </p:cNvSpPr>
          <p:nvPr>
            <p:ph sz="quarter" idx="19"/>
          </p:nvPr>
        </p:nvSpPr>
        <p:spPr>
          <a:xfrm>
            <a:off x="546171" y="3166535"/>
            <a:ext cx="10878185" cy="4002893"/>
          </a:xfrm>
        </p:spPr>
        <p:txBody>
          <a:bodyPr/>
          <a:lstStyle>
            <a:lvl1pPr>
              <a:buFontTx/>
              <a:buNone/>
              <a:defRPr sz="1600">
                <a:solidFill>
                  <a:srgbClr val="3F2A56"/>
                </a:solidFill>
                <a:latin typeface="Arial" panose="020B0604020202020204" pitchFamily="34" charset="0"/>
                <a:cs typeface="Arial" panose="020B0604020202020204" pitchFamily="34" charset="0"/>
              </a:defRPr>
            </a:lvl1pPr>
            <a:lvl2pPr>
              <a:buFont typeface="Arial" panose="020B0604020202020204" pitchFamily="34" charset="0"/>
              <a:buChar char="•"/>
              <a:defRPr sz="1500">
                <a:solidFill>
                  <a:srgbClr val="3F2A56"/>
                </a:solidFill>
                <a:latin typeface="Arial" panose="020B0604020202020204" pitchFamily="34" charset="0"/>
                <a:cs typeface="Arial" panose="020B0604020202020204" pitchFamily="34" charset="0"/>
              </a:defRPr>
            </a:lvl2pPr>
            <a:lvl3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7">
            <a:extLst>
              <a:ext uri="{FF2B5EF4-FFF2-40B4-BE49-F238E27FC236}">
                <a16:creationId xmlns:a16="http://schemas.microsoft.com/office/drawing/2014/main" id="{D58CF086-32BC-F24B-83CC-508130DBFBD3}"/>
              </a:ext>
            </a:extLst>
          </p:cNvPr>
          <p:cNvSpPr>
            <a:spLocks noGrp="1"/>
          </p:cNvSpPr>
          <p:nvPr>
            <p:ph type="pic" sz="quarter" idx="18"/>
          </p:nvPr>
        </p:nvSpPr>
        <p:spPr>
          <a:xfrm>
            <a:off x="7570644" y="-1018887"/>
            <a:ext cx="5138808" cy="5136444"/>
          </a:xfrm>
          <a:prstGeom prst="ellipse">
            <a:avLst/>
          </a:prstGeom>
          <a:solidFill>
            <a:srgbClr val="3F2A56"/>
          </a:solidFill>
          <a:ln>
            <a:noFill/>
          </a:ln>
        </p:spPr>
        <p:txBody>
          <a:bodyPr anchor="ctr" anchorCtr="0">
            <a:noAutofit/>
          </a:bodyPr>
          <a:lstStyle>
            <a:lvl1pPr algn="ctr">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4163447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80" y="366184"/>
            <a:ext cx="10974229"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80" y="2133609"/>
            <a:ext cx="10974229" cy="603461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09679" y="8475142"/>
            <a:ext cx="3861303" cy="486833"/>
          </a:xfrm>
          <a:prstGeom prst="rect">
            <a:avLst/>
          </a:prstGeom>
        </p:spPr>
        <p:txBody>
          <a:bodyPr vert="horz" lIns="0" tIns="45720" rIns="91440" bIns="45720" rtlCol="0" anchor="ctr"/>
          <a:lstStyle>
            <a:lvl1pPr algn="l">
              <a:defRPr sz="675">
                <a:solidFill>
                  <a:schemeClr val="tx1">
                    <a:tint val="75000"/>
                  </a:schemeClr>
                </a:solidFill>
              </a:defRPr>
            </a:lvl1pPr>
          </a:lstStyle>
          <a:p>
            <a:pPr algn="l"/>
            <a:endParaRPr lang="en-US"/>
          </a:p>
        </p:txBody>
      </p:sp>
      <p:sp>
        <p:nvSpPr>
          <p:cNvPr id="6" name="Slide Number Placeholder 5"/>
          <p:cNvSpPr>
            <a:spLocks noGrp="1"/>
          </p:cNvSpPr>
          <p:nvPr>
            <p:ph type="sldNum" sz="quarter" idx="4"/>
          </p:nvPr>
        </p:nvSpPr>
        <p:spPr>
          <a:xfrm>
            <a:off x="4674209" y="8475142"/>
            <a:ext cx="2845171" cy="486833"/>
          </a:xfrm>
          <a:prstGeom prst="rect">
            <a:avLst/>
          </a:prstGeom>
        </p:spPr>
        <p:txBody>
          <a:bodyPr vert="horz" lIns="91440" tIns="45720" rIns="91440" bIns="45720" rtlCol="0" anchor="ctr"/>
          <a:lstStyle>
            <a:lvl1pPr algn="ctr">
              <a:defRPr sz="675">
                <a:solidFill>
                  <a:schemeClr val="tx1">
                    <a:tint val="75000"/>
                  </a:schemeClr>
                </a:solidFill>
              </a:defRPr>
            </a:lvl1pPr>
          </a:lstStyle>
          <a:p>
            <a:pPr algn="ctr"/>
            <a:fld id="{E5F5F000-6F02-0D4A-AE12-53456686C9A4}" type="slidenum">
              <a:rPr lang="en-US" smtClean="0"/>
              <a:pPr algn="ctr"/>
              <a:t>‹#›</a:t>
            </a:fld>
            <a:endParaRPr lang="en-US"/>
          </a:p>
        </p:txBody>
      </p:sp>
    </p:spTree>
    <p:extLst>
      <p:ext uri="{BB962C8B-B14F-4D97-AF65-F5344CB8AC3E}">
        <p14:creationId xmlns:p14="http://schemas.microsoft.com/office/powerpoint/2010/main" val="2037835443"/>
      </p:ext>
    </p:extLst>
  </p:cSld>
  <p:clrMap bg1="lt1" tx1="dk1" bg2="lt2" tx2="dk2" accent1="accent1" accent2="accent2" accent3="accent3" accent4="accent4" accent5="accent5" accent6="accent6" hlink="hlink" folHlink="folHlink"/>
  <p:sldLayoutIdLst>
    <p:sldLayoutId id="2147483662" r:id="rId1"/>
    <p:sldLayoutId id="2147483669" r:id="rId2"/>
    <p:sldLayoutId id="2147483650" r:id="rId3"/>
    <p:sldLayoutId id="2147483670" r:id="rId4"/>
    <p:sldLayoutId id="2147483655" r:id="rId5"/>
    <p:sldLayoutId id="2147483671" r:id="rId6"/>
    <p:sldLayoutId id="2147483668" r:id="rId7"/>
    <p:sldLayoutId id="2147483672" r:id="rId8"/>
    <p:sldLayoutId id="2147483663" r:id="rId9"/>
    <p:sldLayoutId id="2147483673" r:id="rId10"/>
    <p:sldLayoutId id="2147483674" r:id="rId11"/>
    <p:sldLayoutId id="2147483664" r:id="rId12"/>
    <p:sldLayoutId id="2147483651" r:id="rId13"/>
    <p:sldLayoutId id="2147483675" r:id="rId14"/>
    <p:sldLayoutId id="2147483666" r:id="rId15"/>
    <p:sldLayoutId id="2147483676" r:id="rId16"/>
    <p:sldLayoutId id="2147483665" r:id="rId17"/>
    <p:sldLayoutId id="2147483677" r:id="rId18"/>
    <p:sldLayoutId id="2147483667" r:id="rId19"/>
    <p:sldLayoutId id="2147483678" r:id="rId20"/>
    <p:sldLayoutId id="2147483679" r:id="rId21"/>
    <p:sldLayoutId id="2147483680" r:id="rId22"/>
    <p:sldLayoutId id="2147483652" r:id="rId23"/>
    <p:sldLayoutId id="2147483653" r:id="rId24"/>
    <p:sldLayoutId id="2147483654" r:id="rId25"/>
    <p:sldLayoutId id="2147483656" r:id="rId26"/>
    <p:sldLayoutId id="2147483657" r:id="rId27"/>
    <p:sldLayoutId id="2147483658" r:id="rId28"/>
    <p:sldLayoutId id="2147483659" r:id="rId29"/>
  </p:sldLayoutIdLst>
  <p:hf hdr="0"/>
  <p:txStyles>
    <p:titleStyle>
      <a:lvl1pPr algn="ctr" defTabSz="257188" rtl="0" eaLnBrk="1" latinLnBrk="0" hangingPunct="1">
        <a:spcBef>
          <a:spcPct val="0"/>
        </a:spcBef>
        <a:buNone/>
        <a:defRPr sz="2475" kern="1200">
          <a:solidFill>
            <a:schemeClr val="tx1"/>
          </a:solidFill>
          <a:latin typeface="+mj-lt"/>
          <a:ea typeface="+mj-ea"/>
          <a:cs typeface="+mj-cs"/>
        </a:defRPr>
      </a:lvl1pPr>
    </p:titleStyle>
    <p:bodyStyle>
      <a:lvl1pPr marL="192891" indent="-192891" algn="l" defTabSz="257188" rtl="0" eaLnBrk="1" latinLnBrk="0" hangingPunct="1">
        <a:spcBef>
          <a:spcPct val="20000"/>
        </a:spcBef>
        <a:buFont typeface="Arial"/>
        <a:buChar char="•"/>
        <a:defRPr sz="1800" kern="1200">
          <a:solidFill>
            <a:schemeClr val="tx1"/>
          </a:solidFill>
          <a:latin typeface="+mn-lt"/>
          <a:ea typeface="+mn-ea"/>
          <a:cs typeface="+mn-cs"/>
        </a:defRPr>
      </a:lvl1pPr>
      <a:lvl2pPr marL="417931" indent="-160743" algn="l" defTabSz="257188" rtl="0" eaLnBrk="1" latinLnBrk="0" hangingPunct="1">
        <a:spcBef>
          <a:spcPct val="20000"/>
        </a:spcBef>
        <a:buFont typeface="Arial"/>
        <a:buChar char="–"/>
        <a:defRPr sz="1575" kern="1200">
          <a:solidFill>
            <a:schemeClr val="tx1"/>
          </a:solidFill>
          <a:latin typeface="+mn-lt"/>
          <a:ea typeface="+mn-ea"/>
          <a:cs typeface="+mn-cs"/>
        </a:defRPr>
      </a:lvl2pPr>
      <a:lvl3pPr marL="642970" indent="-128595" algn="l" defTabSz="257188" rtl="0" eaLnBrk="1" latinLnBrk="0" hangingPunct="1">
        <a:spcBef>
          <a:spcPct val="20000"/>
        </a:spcBef>
        <a:buFont typeface="Arial"/>
        <a:buChar char="•"/>
        <a:defRPr sz="1350" kern="1200">
          <a:solidFill>
            <a:schemeClr val="tx1"/>
          </a:solidFill>
          <a:latin typeface="+mn-lt"/>
          <a:ea typeface="+mn-ea"/>
          <a:cs typeface="+mn-cs"/>
        </a:defRPr>
      </a:lvl3pPr>
      <a:lvl4pPr marL="900158" indent="-128595" algn="l" defTabSz="257188" rtl="0" eaLnBrk="1" latinLnBrk="0" hangingPunct="1">
        <a:spcBef>
          <a:spcPct val="20000"/>
        </a:spcBef>
        <a:buFont typeface="Arial"/>
        <a:buChar char="–"/>
        <a:defRPr sz="1125" kern="1200">
          <a:solidFill>
            <a:schemeClr val="tx1"/>
          </a:solidFill>
          <a:latin typeface="+mn-lt"/>
          <a:ea typeface="+mn-ea"/>
          <a:cs typeface="+mn-cs"/>
        </a:defRPr>
      </a:lvl4pPr>
      <a:lvl5pPr marL="1157346" indent="-128595" algn="l" defTabSz="257188" rtl="0" eaLnBrk="1" latinLnBrk="0" hangingPunct="1">
        <a:spcBef>
          <a:spcPct val="20000"/>
        </a:spcBef>
        <a:buFont typeface="Arial"/>
        <a:buChar char="»"/>
        <a:defRPr sz="1125" kern="1200">
          <a:solidFill>
            <a:schemeClr val="tx1"/>
          </a:solidFill>
          <a:latin typeface="+mn-lt"/>
          <a:ea typeface="+mn-ea"/>
          <a:cs typeface="+mn-cs"/>
        </a:defRPr>
      </a:lvl5pPr>
      <a:lvl6pPr marL="1414534" indent="-128595" algn="l" defTabSz="257188" rtl="0" eaLnBrk="1" latinLnBrk="0" hangingPunct="1">
        <a:spcBef>
          <a:spcPct val="20000"/>
        </a:spcBef>
        <a:buFont typeface="Arial"/>
        <a:buChar char="•"/>
        <a:defRPr sz="1125" kern="1200">
          <a:solidFill>
            <a:schemeClr val="tx1"/>
          </a:solidFill>
          <a:latin typeface="+mn-lt"/>
          <a:ea typeface="+mn-ea"/>
          <a:cs typeface="+mn-cs"/>
        </a:defRPr>
      </a:lvl6pPr>
      <a:lvl7pPr marL="1671721" indent="-128595" algn="l" defTabSz="257188" rtl="0" eaLnBrk="1" latinLnBrk="0" hangingPunct="1">
        <a:spcBef>
          <a:spcPct val="20000"/>
        </a:spcBef>
        <a:buFont typeface="Arial"/>
        <a:buChar char="•"/>
        <a:defRPr sz="1125" kern="1200">
          <a:solidFill>
            <a:schemeClr val="tx1"/>
          </a:solidFill>
          <a:latin typeface="+mn-lt"/>
          <a:ea typeface="+mn-ea"/>
          <a:cs typeface="+mn-cs"/>
        </a:defRPr>
      </a:lvl7pPr>
      <a:lvl8pPr marL="1928910" indent="-128595" algn="l" defTabSz="257188" rtl="0" eaLnBrk="1" latinLnBrk="0" hangingPunct="1">
        <a:spcBef>
          <a:spcPct val="20000"/>
        </a:spcBef>
        <a:buFont typeface="Arial"/>
        <a:buChar char="•"/>
        <a:defRPr sz="1125" kern="1200">
          <a:solidFill>
            <a:schemeClr val="tx1"/>
          </a:solidFill>
          <a:latin typeface="+mn-lt"/>
          <a:ea typeface="+mn-ea"/>
          <a:cs typeface="+mn-cs"/>
        </a:defRPr>
      </a:lvl8pPr>
      <a:lvl9pPr marL="2186099" indent="-128595" algn="l" defTabSz="257188"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88" rtl="0" eaLnBrk="1" latinLnBrk="0" hangingPunct="1">
        <a:defRPr sz="1013" kern="1200">
          <a:solidFill>
            <a:schemeClr val="tx1"/>
          </a:solidFill>
          <a:latin typeface="+mn-lt"/>
          <a:ea typeface="+mn-ea"/>
          <a:cs typeface="+mn-cs"/>
        </a:defRPr>
      </a:lvl1pPr>
      <a:lvl2pPr marL="257188" algn="l" defTabSz="257188" rtl="0" eaLnBrk="1" latinLnBrk="0" hangingPunct="1">
        <a:defRPr sz="1013" kern="1200">
          <a:solidFill>
            <a:schemeClr val="tx1"/>
          </a:solidFill>
          <a:latin typeface="+mn-lt"/>
          <a:ea typeface="+mn-ea"/>
          <a:cs typeface="+mn-cs"/>
        </a:defRPr>
      </a:lvl2pPr>
      <a:lvl3pPr marL="514376" algn="l" defTabSz="257188" rtl="0" eaLnBrk="1" latinLnBrk="0" hangingPunct="1">
        <a:defRPr sz="1013" kern="1200">
          <a:solidFill>
            <a:schemeClr val="tx1"/>
          </a:solidFill>
          <a:latin typeface="+mn-lt"/>
          <a:ea typeface="+mn-ea"/>
          <a:cs typeface="+mn-cs"/>
        </a:defRPr>
      </a:lvl3pPr>
      <a:lvl4pPr marL="771564" algn="l" defTabSz="257188" rtl="0" eaLnBrk="1" latinLnBrk="0" hangingPunct="1">
        <a:defRPr sz="1013" kern="1200">
          <a:solidFill>
            <a:schemeClr val="tx1"/>
          </a:solidFill>
          <a:latin typeface="+mn-lt"/>
          <a:ea typeface="+mn-ea"/>
          <a:cs typeface="+mn-cs"/>
        </a:defRPr>
      </a:lvl4pPr>
      <a:lvl5pPr marL="1028752" algn="l" defTabSz="257188" rtl="0" eaLnBrk="1" latinLnBrk="0" hangingPunct="1">
        <a:defRPr sz="1013" kern="1200">
          <a:solidFill>
            <a:schemeClr val="tx1"/>
          </a:solidFill>
          <a:latin typeface="+mn-lt"/>
          <a:ea typeface="+mn-ea"/>
          <a:cs typeface="+mn-cs"/>
        </a:defRPr>
      </a:lvl5pPr>
      <a:lvl6pPr marL="1285940" algn="l" defTabSz="257188" rtl="0" eaLnBrk="1" latinLnBrk="0" hangingPunct="1">
        <a:defRPr sz="1013" kern="1200">
          <a:solidFill>
            <a:schemeClr val="tx1"/>
          </a:solidFill>
          <a:latin typeface="+mn-lt"/>
          <a:ea typeface="+mn-ea"/>
          <a:cs typeface="+mn-cs"/>
        </a:defRPr>
      </a:lvl6pPr>
      <a:lvl7pPr marL="1543128" algn="l" defTabSz="257188" rtl="0" eaLnBrk="1" latinLnBrk="0" hangingPunct="1">
        <a:defRPr sz="1013" kern="1200">
          <a:solidFill>
            <a:schemeClr val="tx1"/>
          </a:solidFill>
          <a:latin typeface="+mn-lt"/>
          <a:ea typeface="+mn-ea"/>
          <a:cs typeface="+mn-cs"/>
        </a:defRPr>
      </a:lvl7pPr>
      <a:lvl8pPr marL="1800315" algn="l" defTabSz="257188" rtl="0" eaLnBrk="1" latinLnBrk="0" hangingPunct="1">
        <a:defRPr sz="1013" kern="1200">
          <a:solidFill>
            <a:schemeClr val="tx1"/>
          </a:solidFill>
          <a:latin typeface="+mn-lt"/>
          <a:ea typeface="+mn-ea"/>
          <a:cs typeface="+mn-cs"/>
        </a:defRPr>
      </a:lvl8pPr>
      <a:lvl9pPr marL="2057503" algn="l" defTabSz="25718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80" y="366184"/>
            <a:ext cx="10974229"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80" y="2133609"/>
            <a:ext cx="10974229" cy="603461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09679" y="8475142"/>
            <a:ext cx="3861303" cy="486833"/>
          </a:xfrm>
          <a:prstGeom prst="rect">
            <a:avLst/>
          </a:prstGeom>
        </p:spPr>
        <p:txBody>
          <a:bodyPr vert="horz" lIns="0" tIns="45720" rIns="91440" bIns="45720" rtlCol="0" anchor="ctr"/>
          <a:lstStyle>
            <a:lvl1pPr algn="l">
              <a:defRPr sz="675">
                <a:solidFill>
                  <a:schemeClr val="tx1">
                    <a:tint val="75000"/>
                  </a:schemeClr>
                </a:solidFill>
              </a:defRPr>
            </a:lvl1pPr>
          </a:lstStyle>
          <a:p>
            <a:pPr algn="l"/>
            <a:endParaRPr lang="en-US"/>
          </a:p>
        </p:txBody>
      </p:sp>
      <p:sp>
        <p:nvSpPr>
          <p:cNvPr id="6" name="Slide Number Placeholder 5"/>
          <p:cNvSpPr>
            <a:spLocks noGrp="1"/>
          </p:cNvSpPr>
          <p:nvPr>
            <p:ph type="sldNum" sz="quarter" idx="4"/>
          </p:nvPr>
        </p:nvSpPr>
        <p:spPr>
          <a:xfrm>
            <a:off x="4674209" y="8475142"/>
            <a:ext cx="2845171" cy="486833"/>
          </a:xfrm>
          <a:prstGeom prst="rect">
            <a:avLst/>
          </a:prstGeom>
        </p:spPr>
        <p:txBody>
          <a:bodyPr vert="horz" lIns="91440" tIns="45720" rIns="91440" bIns="45720" rtlCol="0" anchor="ctr"/>
          <a:lstStyle>
            <a:lvl1pPr algn="ctr">
              <a:defRPr sz="675">
                <a:solidFill>
                  <a:schemeClr val="tx1">
                    <a:tint val="75000"/>
                  </a:schemeClr>
                </a:solidFill>
              </a:defRPr>
            </a:lvl1pPr>
          </a:lstStyle>
          <a:p>
            <a:pPr algn="ctr"/>
            <a:fld id="{E5F5F000-6F02-0D4A-AE12-53456686C9A4}" type="slidenum">
              <a:rPr lang="en-US" smtClean="0"/>
              <a:pPr algn="ctr"/>
              <a:t>‹#›</a:t>
            </a:fld>
            <a:endParaRPr lang="en-US"/>
          </a:p>
        </p:txBody>
      </p:sp>
    </p:spTree>
    <p:extLst>
      <p:ext uri="{BB962C8B-B14F-4D97-AF65-F5344CB8AC3E}">
        <p14:creationId xmlns:p14="http://schemas.microsoft.com/office/powerpoint/2010/main" val="214223524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Lst>
  <p:hf hdr="0"/>
  <p:txStyles>
    <p:titleStyle>
      <a:lvl1pPr algn="ctr" defTabSz="257188" rtl="0" eaLnBrk="1" latinLnBrk="0" hangingPunct="1">
        <a:spcBef>
          <a:spcPct val="0"/>
        </a:spcBef>
        <a:buNone/>
        <a:defRPr sz="2475" kern="1200">
          <a:solidFill>
            <a:schemeClr val="tx1"/>
          </a:solidFill>
          <a:latin typeface="+mj-lt"/>
          <a:ea typeface="+mj-ea"/>
          <a:cs typeface="+mj-cs"/>
        </a:defRPr>
      </a:lvl1pPr>
    </p:titleStyle>
    <p:bodyStyle>
      <a:lvl1pPr marL="192891" indent="-192891" algn="l" defTabSz="257188" rtl="0" eaLnBrk="1" latinLnBrk="0" hangingPunct="1">
        <a:spcBef>
          <a:spcPct val="20000"/>
        </a:spcBef>
        <a:buFont typeface="Arial"/>
        <a:buChar char="•"/>
        <a:defRPr sz="1800" kern="1200">
          <a:solidFill>
            <a:schemeClr val="tx1"/>
          </a:solidFill>
          <a:latin typeface="+mn-lt"/>
          <a:ea typeface="+mn-ea"/>
          <a:cs typeface="+mn-cs"/>
        </a:defRPr>
      </a:lvl1pPr>
      <a:lvl2pPr marL="417931" indent="-160743" algn="l" defTabSz="257188" rtl="0" eaLnBrk="1" latinLnBrk="0" hangingPunct="1">
        <a:spcBef>
          <a:spcPct val="20000"/>
        </a:spcBef>
        <a:buFont typeface="Arial"/>
        <a:buChar char="–"/>
        <a:defRPr sz="1575" kern="1200">
          <a:solidFill>
            <a:schemeClr val="tx1"/>
          </a:solidFill>
          <a:latin typeface="+mn-lt"/>
          <a:ea typeface="+mn-ea"/>
          <a:cs typeface="+mn-cs"/>
        </a:defRPr>
      </a:lvl2pPr>
      <a:lvl3pPr marL="642970" indent="-128595" algn="l" defTabSz="257188" rtl="0" eaLnBrk="1" latinLnBrk="0" hangingPunct="1">
        <a:spcBef>
          <a:spcPct val="20000"/>
        </a:spcBef>
        <a:buFont typeface="Arial"/>
        <a:buChar char="•"/>
        <a:defRPr sz="1350" kern="1200">
          <a:solidFill>
            <a:schemeClr val="tx1"/>
          </a:solidFill>
          <a:latin typeface="+mn-lt"/>
          <a:ea typeface="+mn-ea"/>
          <a:cs typeface="+mn-cs"/>
        </a:defRPr>
      </a:lvl3pPr>
      <a:lvl4pPr marL="900158" indent="-128595" algn="l" defTabSz="257188" rtl="0" eaLnBrk="1" latinLnBrk="0" hangingPunct="1">
        <a:spcBef>
          <a:spcPct val="20000"/>
        </a:spcBef>
        <a:buFont typeface="Arial"/>
        <a:buChar char="–"/>
        <a:defRPr sz="1125" kern="1200">
          <a:solidFill>
            <a:schemeClr val="tx1"/>
          </a:solidFill>
          <a:latin typeface="+mn-lt"/>
          <a:ea typeface="+mn-ea"/>
          <a:cs typeface="+mn-cs"/>
        </a:defRPr>
      </a:lvl4pPr>
      <a:lvl5pPr marL="1157346" indent="-128595" algn="l" defTabSz="257188" rtl="0" eaLnBrk="1" latinLnBrk="0" hangingPunct="1">
        <a:spcBef>
          <a:spcPct val="20000"/>
        </a:spcBef>
        <a:buFont typeface="Arial"/>
        <a:buChar char="»"/>
        <a:defRPr sz="1125" kern="1200">
          <a:solidFill>
            <a:schemeClr val="tx1"/>
          </a:solidFill>
          <a:latin typeface="+mn-lt"/>
          <a:ea typeface="+mn-ea"/>
          <a:cs typeface="+mn-cs"/>
        </a:defRPr>
      </a:lvl5pPr>
      <a:lvl6pPr marL="1414534" indent="-128595" algn="l" defTabSz="257188" rtl="0" eaLnBrk="1" latinLnBrk="0" hangingPunct="1">
        <a:spcBef>
          <a:spcPct val="20000"/>
        </a:spcBef>
        <a:buFont typeface="Arial"/>
        <a:buChar char="•"/>
        <a:defRPr sz="1125" kern="1200">
          <a:solidFill>
            <a:schemeClr val="tx1"/>
          </a:solidFill>
          <a:latin typeface="+mn-lt"/>
          <a:ea typeface="+mn-ea"/>
          <a:cs typeface="+mn-cs"/>
        </a:defRPr>
      </a:lvl6pPr>
      <a:lvl7pPr marL="1671721" indent="-128595" algn="l" defTabSz="257188" rtl="0" eaLnBrk="1" latinLnBrk="0" hangingPunct="1">
        <a:spcBef>
          <a:spcPct val="20000"/>
        </a:spcBef>
        <a:buFont typeface="Arial"/>
        <a:buChar char="•"/>
        <a:defRPr sz="1125" kern="1200">
          <a:solidFill>
            <a:schemeClr val="tx1"/>
          </a:solidFill>
          <a:latin typeface="+mn-lt"/>
          <a:ea typeface="+mn-ea"/>
          <a:cs typeface="+mn-cs"/>
        </a:defRPr>
      </a:lvl7pPr>
      <a:lvl8pPr marL="1928910" indent="-128595" algn="l" defTabSz="257188" rtl="0" eaLnBrk="1" latinLnBrk="0" hangingPunct="1">
        <a:spcBef>
          <a:spcPct val="20000"/>
        </a:spcBef>
        <a:buFont typeface="Arial"/>
        <a:buChar char="•"/>
        <a:defRPr sz="1125" kern="1200">
          <a:solidFill>
            <a:schemeClr val="tx1"/>
          </a:solidFill>
          <a:latin typeface="+mn-lt"/>
          <a:ea typeface="+mn-ea"/>
          <a:cs typeface="+mn-cs"/>
        </a:defRPr>
      </a:lvl8pPr>
      <a:lvl9pPr marL="2186099" indent="-128595" algn="l" defTabSz="257188"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88" rtl="0" eaLnBrk="1" latinLnBrk="0" hangingPunct="1">
        <a:defRPr sz="1013" kern="1200">
          <a:solidFill>
            <a:schemeClr val="tx1"/>
          </a:solidFill>
          <a:latin typeface="+mn-lt"/>
          <a:ea typeface="+mn-ea"/>
          <a:cs typeface="+mn-cs"/>
        </a:defRPr>
      </a:lvl1pPr>
      <a:lvl2pPr marL="257188" algn="l" defTabSz="257188" rtl="0" eaLnBrk="1" latinLnBrk="0" hangingPunct="1">
        <a:defRPr sz="1013" kern="1200">
          <a:solidFill>
            <a:schemeClr val="tx1"/>
          </a:solidFill>
          <a:latin typeface="+mn-lt"/>
          <a:ea typeface="+mn-ea"/>
          <a:cs typeface="+mn-cs"/>
        </a:defRPr>
      </a:lvl2pPr>
      <a:lvl3pPr marL="514376" algn="l" defTabSz="257188" rtl="0" eaLnBrk="1" latinLnBrk="0" hangingPunct="1">
        <a:defRPr sz="1013" kern="1200">
          <a:solidFill>
            <a:schemeClr val="tx1"/>
          </a:solidFill>
          <a:latin typeface="+mn-lt"/>
          <a:ea typeface="+mn-ea"/>
          <a:cs typeface="+mn-cs"/>
        </a:defRPr>
      </a:lvl3pPr>
      <a:lvl4pPr marL="771564" algn="l" defTabSz="257188" rtl="0" eaLnBrk="1" latinLnBrk="0" hangingPunct="1">
        <a:defRPr sz="1013" kern="1200">
          <a:solidFill>
            <a:schemeClr val="tx1"/>
          </a:solidFill>
          <a:latin typeface="+mn-lt"/>
          <a:ea typeface="+mn-ea"/>
          <a:cs typeface="+mn-cs"/>
        </a:defRPr>
      </a:lvl4pPr>
      <a:lvl5pPr marL="1028752" algn="l" defTabSz="257188" rtl="0" eaLnBrk="1" latinLnBrk="0" hangingPunct="1">
        <a:defRPr sz="1013" kern="1200">
          <a:solidFill>
            <a:schemeClr val="tx1"/>
          </a:solidFill>
          <a:latin typeface="+mn-lt"/>
          <a:ea typeface="+mn-ea"/>
          <a:cs typeface="+mn-cs"/>
        </a:defRPr>
      </a:lvl5pPr>
      <a:lvl6pPr marL="1285940" algn="l" defTabSz="257188" rtl="0" eaLnBrk="1" latinLnBrk="0" hangingPunct="1">
        <a:defRPr sz="1013" kern="1200">
          <a:solidFill>
            <a:schemeClr val="tx1"/>
          </a:solidFill>
          <a:latin typeface="+mn-lt"/>
          <a:ea typeface="+mn-ea"/>
          <a:cs typeface="+mn-cs"/>
        </a:defRPr>
      </a:lvl6pPr>
      <a:lvl7pPr marL="1543128" algn="l" defTabSz="257188" rtl="0" eaLnBrk="1" latinLnBrk="0" hangingPunct="1">
        <a:defRPr sz="1013" kern="1200">
          <a:solidFill>
            <a:schemeClr val="tx1"/>
          </a:solidFill>
          <a:latin typeface="+mn-lt"/>
          <a:ea typeface="+mn-ea"/>
          <a:cs typeface="+mn-cs"/>
        </a:defRPr>
      </a:lvl7pPr>
      <a:lvl8pPr marL="1800315" algn="l" defTabSz="257188" rtl="0" eaLnBrk="1" latinLnBrk="0" hangingPunct="1">
        <a:defRPr sz="1013" kern="1200">
          <a:solidFill>
            <a:schemeClr val="tx1"/>
          </a:solidFill>
          <a:latin typeface="+mn-lt"/>
          <a:ea typeface="+mn-ea"/>
          <a:cs typeface="+mn-cs"/>
        </a:defRPr>
      </a:lvl8pPr>
      <a:lvl9pPr marL="2057503" algn="l" defTabSz="25718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17FD4EA-DD02-DC44-B20C-B66E4E29EAC1}"/>
              </a:ext>
            </a:extLst>
          </p:cNvPr>
          <p:cNvSpPr>
            <a:spLocks noGrp="1"/>
          </p:cNvSpPr>
          <p:nvPr>
            <p:ph type="body" sz="quarter" idx="14"/>
          </p:nvPr>
        </p:nvSpPr>
        <p:spPr>
          <a:xfrm>
            <a:off x="186470" y="2906613"/>
            <a:ext cx="6353671" cy="323165"/>
          </a:xfrm>
        </p:spPr>
        <p:txBody>
          <a:bodyPr vert="horz" wrap="square" lIns="0" tIns="45720" rIns="91440" bIns="45720" rtlCol="0" anchor="t">
            <a:spAutoFit/>
          </a:bodyPr>
          <a:lstStyle/>
          <a:p>
            <a:r>
              <a:rPr lang="en-US">
                <a:latin typeface="Arial"/>
                <a:cs typeface="Arial"/>
              </a:rPr>
              <a:t>Date: August – November 2025</a:t>
            </a:r>
          </a:p>
        </p:txBody>
      </p:sp>
      <p:sp>
        <p:nvSpPr>
          <p:cNvPr id="10" name="Text Placeholder 9">
            <a:extLst>
              <a:ext uri="{FF2B5EF4-FFF2-40B4-BE49-F238E27FC236}">
                <a16:creationId xmlns:a16="http://schemas.microsoft.com/office/drawing/2014/main" id="{B88E183F-3E5B-CB4D-8DDE-46E42D4B429F}"/>
              </a:ext>
            </a:extLst>
          </p:cNvPr>
          <p:cNvSpPr>
            <a:spLocks noGrp="1"/>
          </p:cNvSpPr>
          <p:nvPr>
            <p:ph type="body" sz="quarter" idx="16"/>
          </p:nvPr>
        </p:nvSpPr>
        <p:spPr>
          <a:xfrm>
            <a:off x="186470" y="3221056"/>
            <a:ext cx="6931880" cy="323165"/>
          </a:xfrm>
        </p:spPr>
        <p:txBody>
          <a:bodyPr/>
          <a:lstStyle/>
          <a:p>
            <a:r>
              <a:rPr lang="en-GB"/>
              <a:t>Audit Assurance Division</a:t>
            </a:r>
            <a:r>
              <a:rPr lang="en-US"/>
              <a:t> </a:t>
            </a:r>
          </a:p>
        </p:txBody>
      </p:sp>
      <p:sp>
        <p:nvSpPr>
          <p:cNvPr id="3" name="Title 2">
            <a:extLst>
              <a:ext uri="{FF2B5EF4-FFF2-40B4-BE49-F238E27FC236}">
                <a16:creationId xmlns:a16="http://schemas.microsoft.com/office/drawing/2014/main" id="{53C01EAD-B414-2E55-13D2-C8CDDC3DC6C9}"/>
              </a:ext>
            </a:extLst>
          </p:cNvPr>
          <p:cNvSpPr>
            <a:spLocks noGrp="1"/>
          </p:cNvSpPr>
          <p:nvPr>
            <p:ph type="title" idx="4294967295"/>
          </p:nvPr>
        </p:nvSpPr>
        <p:spPr>
          <a:xfrm>
            <a:off x="609680" y="-1524000"/>
            <a:ext cx="10974229" cy="1524000"/>
          </a:xfrm>
        </p:spPr>
        <p:txBody>
          <a:bodyPr vert="horz" lIns="91440" tIns="45720" rIns="91440" bIns="45720" rtlCol="0" anchor="b">
            <a:normAutofit/>
          </a:bodyPr>
          <a:lstStyle/>
          <a:p>
            <a:r>
              <a:rPr lang="en-GB"/>
              <a:t>Title slide</a:t>
            </a:r>
          </a:p>
        </p:txBody>
      </p:sp>
      <p:sp>
        <p:nvSpPr>
          <p:cNvPr id="6" name="TextBox 5">
            <a:extLst>
              <a:ext uri="{FF2B5EF4-FFF2-40B4-BE49-F238E27FC236}">
                <a16:creationId xmlns:a16="http://schemas.microsoft.com/office/drawing/2014/main" id="{19DFC6A2-7302-3C69-B221-C86E542D510E}"/>
              </a:ext>
            </a:extLst>
          </p:cNvPr>
          <p:cNvSpPr txBox="1"/>
          <p:nvPr/>
        </p:nvSpPr>
        <p:spPr>
          <a:xfrm>
            <a:off x="2933700" y="-100707"/>
            <a:ext cx="7937500" cy="1787541"/>
          </a:xfrm>
          <a:prstGeom prst="rect">
            <a:avLst/>
          </a:prstGeom>
          <a:noFill/>
        </p:spPr>
        <p:txBody>
          <a:bodyPr wrap="square" rtlCol="0">
            <a:spAutoFit/>
          </a:bodyPr>
          <a:lstStyle/>
          <a:p>
            <a:pPr marL="0" marR="0" lvl="0" indent="0" algn="ctr" defTabSz="512064" rtl="0" eaLnBrk="1" fontAlgn="auto" latinLnBrk="0" hangingPunct="1">
              <a:lnSpc>
                <a:spcPct val="100000"/>
              </a:lnSpc>
              <a:spcBef>
                <a:spcPts val="0"/>
              </a:spcBef>
              <a:spcAft>
                <a:spcPts val="0"/>
              </a:spcAft>
              <a:buClrTx/>
              <a:buSzTx/>
              <a:buFontTx/>
              <a:buNone/>
              <a:tabLst/>
              <a:defRPr/>
            </a:pPr>
            <a:endParaRPr kumimoji="0" lang="en-GB" sz="2016" b="0" i="0" u="none" strike="noStrike" kern="1200" cap="none" spc="0" normalizeH="0" baseline="0" noProof="0">
              <a:ln>
                <a:noFill/>
              </a:ln>
              <a:solidFill>
                <a:prstClr val="black"/>
              </a:solidFill>
              <a:effectLst/>
              <a:uLnTx/>
              <a:uFillTx/>
              <a:latin typeface="Calibri"/>
              <a:ea typeface="+mn-ea"/>
              <a:cs typeface="+mn-cs"/>
            </a:endParaRPr>
          </a:p>
          <a:p>
            <a:pPr marL="0" marR="0" lvl="0" indent="0" algn="ctr" defTabSz="512064"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a:ln>
                  <a:noFill/>
                </a:ln>
                <a:solidFill>
                  <a:prstClr val="white"/>
                </a:solidFill>
                <a:effectLst/>
                <a:uLnTx/>
                <a:uFillTx/>
                <a:latin typeface="Arial Black" panose="020B0604020202020204" pitchFamily="34" charset="0"/>
                <a:ea typeface="+mn-ea"/>
                <a:cs typeface="Arial" panose="020B0604020202020204" pitchFamily="34" charset="0"/>
              </a:rPr>
              <a:t>Local Authority                             Food Law Enforcement Actions Audit 2025 - 26</a:t>
            </a:r>
          </a:p>
        </p:txBody>
      </p:sp>
      <p:sp>
        <p:nvSpPr>
          <p:cNvPr id="7" name="TextBox 6">
            <a:extLst>
              <a:ext uri="{FF2B5EF4-FFF2-40B4-BE49-F238E27FC236}">
                <a16:creationId xmlns:a16="http://schemas.microsoft.com/office/drawing/2014/main" id="{88899BE6-C708-19CD-A4B1-AA4F0E5FE0C9}"/>
              </a:ext>
            </a:extLst>
          </p:cNvPr>
          <p:cNvSpPr txBox="1"/>
          <p:nvPr/>
        </p:nvSpPr>
        <p:spPr>
          <a:xfrm>
            <a:off x="3543300" y="1833587"/>
            <a:ext cx="6718300" cy="1015663"/>
          </a:xfrm>
          <a:prstGeom prst="rect">
            <a:avLst/>
          </a:prstGeom>
          <a:noFill/>
        </p:spPr>
        <p:txBody>
          <a:bodyPr wrap="square" lIns="91440" tIns="45720" rIns="91440" bIns="45720" rtlCol="0" anchor="t">
            <a:spAutoFit/>
          </a:bodyPr>
          <a:lstStyle/>
          <a:p>
            <a:pPr algn="ctr">
              <a:defRPr/>
            </a:pPr>
            <a:r>
              <a:rPr kumimoji="0" lang="en-GB" sz="3000" b="1" i="0" u="none" strike="noStrike" kern="1200" cap="none" spc="0" normalizeH="0" baseline="0" noProof="0">
                <a:ln>
                  <a:noFill/>
                </a:ln>
                <a:solidFill>
                  <a:prstClr val="white"/>
                </a:solidFill>
                <a:effectLst/>
                <a:uLnTx/>
                <a:uFillTx/>
                <a:latin typeface="Arial Black"/>
                <a:cs typeface="Arial"/>
              </a:rPr>
              <a:t>Presentation of Audit Findings </a:t>
            </a:r>
            <a:endParaRPr lang="en-US">
              <a:solidFill>
                <a:prstClr val="white"/>
              </a:solidFill>
            </a:endParaRPr>
          </a:p>
          <a:p>
            <a:pPr algn="ctr">
              <a:defRPr/>
            </a:pPr>
            <a:r>
              <a:rPr kumimoji="0" lang="en-GB" sz="3000" b="1" i="0" u="none" strike="noStrike" kern="1200" cap="none" spc="0" normalizeH="0" baseline="0" noProof="0">
                <a:ln>
                  <a:noFill/>
                </a:ln>
                <a:solidFill>
                  <a:prstClr val="white"/>
                </a:solidFill>
                <a:effectLst/>
                <a:uLnTx/>
                <a:uFillTx/>
                <a:latin typeface="Arial Black"/>
                <a:cs typeface="Arial"/>
              </a:rPr>
              <a:t>– </a:t>
            </a:r>
            <a:r>
              <a:rPr lang="en-GB" sz="3000" b="1">
                <a:solidFill>
                  <a:prstClr val="white"/>
                </a:solidFill>
                <a:latin typeface="Arial Black"/>
                <a:cs typeface="Arial"/>
              </a:rPr>
              <a:t>North Ayrshire Council</a:t>
            </a:r>
            <a:endParaRPr lang="en-GB">
              <a:solidFill>
                <a:prstClr val="white"/>
              </a:solidFill>
            </a:endParaRPr>
          </a:p>
        </p:txBody>
      </p:sp>
    </p:spTree>
    <p:extLst>
      <p:ext uri="{BB962C8B-B14F-4D97-AF65-F5344CB8AC3E}">
        <p14:creationId xmlns:p14="http://schemas.microsoft.com/office/powerpoint/2010/main" val="2100801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B8F08C3-FC87-6399-FCB2-AB678BD6E4E6}"/>
              </a:ext>
            </a:extLst>
          </p:cNvPr>
          <p:cNvSpPr>
            <a:spLocks noGrp="1"/>
          </p:cNvSpPr>
          <p:nvPr>
            <p:ph type="ftr" sz="quarter" idx="11"/>
          </p:nvPr>
        </p:nvSpPr>
        <p:spPr/>
        <p:txBody>
          <a:bodyPr/>
          <a:lstStyle/>
          <a:p>
            <a:endParaRPr lang="en-US" sz="1200"/>
          </a:p>
        </p:txBody>
      </p:sp>
      <p:sp>
        <p:nvSpPr>
          <p:cNvPr id="3" name="Slide Number Placeholder 2">
            <a:extLst>
              <a:ext uri="{FF2B5EF4-FFF2-40B4-BE49-F238E27FC236}">
                <a16:creationId xmlns:a16="http://schemas.microsoft.com/office/drawing/2014/main" id="{513276B0-E12C-142A-C83A-7C27FD63CBB6}"/>
              </a:ext>
            </a:extLst>
          </p:cNvPr>
          <p:cNvSpPr>
            <a:spLocks noGrp="1"/>
          </p:cNvSpPr>
          <p:nvPr>
            <p:ph type="sldNum" sz="quarter" idx="12"/>
          </p:nvPr>
        </p:nvSpPr>
        <p:spPr/>
        <p:txBody>
          <a:bodyPr/>
          <a:lstStyle/>
          <a:p>
            <a:fld id="{E5F5F000-6F02-0D4A-AE12-53456686C9A4}" type="slidenum">
              <a:rPr lang="en-US" smtClean="0"/>
              <a:pPr/>
              <a:t>10</a:t>
            </a:fld>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A909C1CB-37B4-BAAD-77DA-56106626D306}"/>
              </a:ext>
            </a:extLst>
          </p:cNvPr>
          <p:cNvSpPr>
            <a:spLocks noGrp="1"/>
          </p:cNvSpPr>
          <p:nvPr>
            <p:ph sz="quarter" idx="18"/>
          </p:nvPr>
        </p:nvSpPr>
        <p:spPr>
          <a:xfrm>
            <a:off x="4135272" y="2027904"/>
            <a:ext cx="6619164" cy="5968800"/>
          </a:xfrm>
        </p:spPr>
        <p:txBody>
          <a:bodyPr vert="horz" lIns="91440" tIns="45720" rIns="91440" bIns="45720" rtlCol="0" anchor="t">
            <a:normAutofit fontScale="92500" lnSpcReduction="20000"/>
          </a:bodyPr>
          <a:lstStyle/>
          <a:p>
            <a:pPr marL="285750" indent="-285750">
              <a:buFont typeface="Arial" panose="020B0604020202020204" pitchFamily="34" charset="0"/>
              <a:buChar char="•"/>
              <a:defRPr/>
            </a:pPr>
            <a:r>
              <a:rPr lang="en-GB" dirty="0">
                <a:solidFill>
                  <a:prstClr val="black"/>
                </a:solidFill>
                <a:latin typeface="Arial"/>
                <a:ea typeface="Times New Roman" panose="02020603050405020304" pitchFamily="18" charset="0"/>
                <a:cs typeface="Arial"/>
              </a:rPr>
              <a:t>The Authority uses its FED to schedule due dates for all its food premises.</a:t>
            </a:r>
            <a:r>
              <a:rPr kumimoji="0"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 </a:t>
            </a:r>
            <a:endParaRPr lang="en-GB" sz="1600" b="0" i="0" u="none" strike="noStrike" kern="1200" cap="none" spc="0" normalizeH="0" baseline="0" noProof="0" dirty="0">
              <a:ln>
                <a:noFill/>
              </a:ln>
              <a:solidFill>
                <a:prstClr val="black"/>
              </a:solidFill>
              <a:effectLst/>
              <a:uLnTx/>
              <a:uFillTx/>
              <a:ea typeface="Times New Roman" panose="02020603050405020304" pitchFamily="18" charset="0"/>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a typeface="Times New Roman" panose="02020603050405020304" pitchFamily="18" charset="0"/>
            </a:endParaRPr>
          </a:p>
          <a:p>
            <a:pPr marL="285750" indent="-285750">
              <a:buFont typeface="Arial" panose="020B0604020202020204" pitchFamily="34" charset="0"/>
              <a:buChar char="•"/>
              <a:defRPr/>
            </a:pPr>
            <a:r>
              <a:rPr lang="en-GB" dirty="0">
                <a:solidFill>
                  <a:prstClr val="black"/>
                </a:solidFill>
                <a:latin typeface="Arial"/>
                <a:ea typeface="Times New Roman" panose="02020603050405020304" pitchFamily="18" charset="0"/>
                <a:cs typeface="Arial"/>
              </a:rPr>
              <a:t>Protocols exist outlining data entry for inspections and the steps to be taken by officers to record the service of notices. All actions associated with inspections are recorded in action diaries. The FED is used to create and populate notice templates automatically, including assignation of unique reference numbers.</a:t>
            </a:r>
            <a:endParaRPr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endParaRPr>
          </a:p>
          <a:p>
            <a:pPr marL="0" marR="0" lvl="0" indent="0" algn="l" defTabSz="257188">
              <a:lnSpc>
                <a:spcPct val="100000"/>
              </a:lnSpc>
              <a:spcBef>
                <a:spcPct val="20000"/>
              </a:spcBef>
              <a:spcAft>
                <a:spcPts val="0"/>
              </a:spcAft>
              <a:buClrTx/>
              <a:buSzTx/>
              <a:tabLst/>
              <a:defRPr/>
            </a:pPr>
            <a:endParaRPr lang="en-GB" dirty="0">
              <a:solidFill>
                <a:prstClr val="black"/>
              </a:solidFill>
              <a:ea typeface="Times New Roman" panose="02020603050405020304" pitchFamily="18" charset="0"/>
            </a:endParaRPr>
          </a:p>
          <a:p>
            <a:pPr marL="285750" indent="-285750">
              <a:buFont typeface="Arial" panose="020B0604020202020204" pitchFamily="34" charset="0"/>
              <a:buChar char="•"/>
              <a:defRPr/>
            </a:pPr>
            <a:r>
              <a:rPr lang="en-GB" dirty="0">
                <a:solidFill>
                  <a:prstClr val="black"/>
                </a:solidFill>
                <a:latin typeface="Arial"/>
                <a:ea typeface="Times New Roman" panose="02020603050405020304" pitchFamily="18" charset="0"/>
                <a:cs typeface="Arial"/>
              </a:rPr>
              <a:t>There were no Enforcement Actions code errors (Value not recognised) on SND, which indicates no issues with enforcement mappings.</a:t>
            </a:r>
            <a:endParaRPr lang="en-GB" dirty="0">
              <a:solidFill>
                <a:prstClr val="black"/>
              </a:solidFill>
              <a:ea typeface="Times New Roman" panose="02020603050405020304" pitchFamily="18" charset="0"/>
            </a:endParaRPr>
          </a:p>
          <a:p>
            <a:pPr marL="285750" indent="-285750">
              <a:buFont typeface="Arial" panose="020B0604020202020204" pitchFamily="34" charset="0"/>
              <a:buChar char="•"/>
              <a:defRPr/>
            </a:pPr>
            <a:endParaRPr lang="en-GB" dirty="0">
              <a:solidFill>
                <a:prstClr val="black"/>
              </a:solidFill>
              <a:latin typeface="Arial"/>
              <a:ea typeface="Times New Roman" panose="02020603050405020304" pitchFamily="18" charset="0"/>
              <a:cs typeface="Arial"/>
            </a:endParaRPr>
          </a:p>
          <a:p>
            <a:pPr marL="285750" indent="-285750">
              <a:buFont typeface="Arial" panose="020B0604020202020204" pitchFamily="34" charset="0"/>
              <a:buChar char="•"/>
              <a:defRPr/>
            </a:pPr>
            <a:r>
              <a:rPr lang="en-GB" dirty="0">
                <a:solidFill>
                  <a:prstClr val="black"/>
                </a:solidFill>
                <a:latin typeface="Arial"/>
                <a:ea typeface="Times New Roman" panose="02020603050405020304" pitchFamily="18" charset="0"/>
                <a:cs typeface="Arial"/>
              </a:rPr>
              <a:t>The Authority’s Enforcement Action data is not accurately represented on SND, however. Only 58% of enforcement actions in SND had been served. Data cleansing and verification is required to ensure that SND data accurately correlates with data held by the Authority. </a:t>
            </a:r>
            <a:endParaRPr lang="en-GB" dirty="0">
              <a:solidFill>
                <a:prstClr val="black"/>
              </a:solidFill>
              <a:ea typeface="Times New Roman" panose="02020603050405020304" pitchFamily="18" charset="0"/>
            </a:endParaRPr>
          </a:p>
          <a:p>
            <a:pPr marL="285750" indent="-285750">
              <a:buFont typeface="Arial" panose="020B0604020202020204" pitchFamily="34" charset="0"/>
              <a:buChar char="•"/>
              <a:defRPr/>
            </a:pPr>
            <a:endParaRPr lang="en-GB" dirty="0">
              <a:solidFill>
                <a:prstClr val="black"/>
              </a:solidFill>
              <a:latin typeface="Arial"/>
              <a:ea typeface="Times New Roman" panose="02020603050405020304" pitchFamily="18" charset="0"/>
              <a:cs typeface="Arial"/>
            </a:endParaRPr>
          </a:p>
          <a:p>
            <a:pPr marL="285750" indent="-285750">
              <a:buFont typeface="Arial" panose="020B0604020202020204" pitchFamily="34" charset="0"/>
              <a:buChar char="•"/>
              <a:defRPr/>
            </a:pPr>
            <a:r>
              <a:rPr lang="en-GB" dirty="0">
                <a:solidFill>
                  <a:prstClr val="black"/>
                </a:solidFill>
                <a:latin typeface="Arial"/>
                <a:ea typeface="Times New Roman" panose="02020603050405020304" pitchFamily="18" charset="0"/>
                <a:cs typeface="Arial"/>
              </a:rPr>
              <a:t>The Authority's Approved Establishments – 8 are listed on the FSS website, 9 in FED and in the Service Plan and 11 are listed in SND.</a:t>
            </a:r>
            <a:endParaRPr lang="en-GB" dirty="0">
              <a:solidFill>
                <a:prstClr val="black"/>
              </a:solidFill>
              <a:ea typeface="Times New Roman" panose="02020603050405020304" pitchFamily="18" charset="0"/>
            </a:endParaRPr>
          </a:p>
          <a:p>
            <a:pPr marL="285750" indent="-285750">
              <a:buFont typeface="Arial" panose="020B0604020202020204" pitchFamily="34" charset="0"/>
              <a:buChar char="•"/>
              <a:defRPr/>
            </a:pPr>
            <a:endParaRPr lang="en-GB" dirty="0">
              <a:solidFill>
                <a:prstClr val="black"/>
              </a:solidFill>
              <a:ea typeface="Times New Roman" panose="02020603050405020304" pitchFamily="18" charset="0"/>
            </a:endParaRPr>
          </a:p>
          <a:p>
            <a:pPr marL="285750" indent="-285750">
              <a:buFont typeface="Arial" panose="020B0604020202020204" pitchFamily="34" charset="0"/>
              <a:buChar char="•"/>
              <a:defRPr/>
            </a:pPr>
            <a:r>
              <a:rPr lang="en-GB" dirty="0">
                <a:solidFill>
                  <a:prstClr val="black"/>
                </a:solidFill>
                <a:latin typeface="Arial"/>
                <a:cs typeface="Arial"/>
              </a:rPr>
              <a:t>Daily inputting following interventions is undertaken by the Inspecting Officers. </a:t>
            </a:r>
            <a:endParaRPr lang="en-GB" dirty="0">
              <a:solidFill>
                <a:prstClr val="black"/>
              </a:solidFill>
            </a:endParaRPr>
          </a:p>
          <a:p>
            <a:pPr marL="285750" indent="-285750">
              <a:buFont typeface="Arial" panose="020B0604020202020204" pitchFamily="34" charset="0"/>
              <a:buChar char="•"/>
              <a:defRPr/>
            </a:pPr>
            <a:endParaRPr lang="en-GB" dirty="0">
              <a:solidFill>
                <a:prstClr val="black"/>
              </a:solidFill>
              <a:latin typeface="Arial"/>
              <a:cs typeface="Arial"/>
            </a:endParaRPr>
          </a:p>
          <a:p>
            <a:pPr marL="285750" indent="-285750">
              <a:buFont typeface="Arial" panose="020B0604020202020204" pitchFamily="34" charset="0"/>
              <a:buChar char="•"/>
              <a:defRPr/>
            </a:pPr>
            <a:r>
              <a:rPr lang="en-GB" dirty="0">
                <a:solidFill>
                  <a:prstClr val="black"/>
                </a:solidFill>
                <a:latin typeface="Arial"/>
                <a:cs typeface="Arial"/>
              </a:rPr>
              <a:t>Administration support is undertaken by a Systems Administrator who maintains the database and highlights any anomalies. Consideration should be given to providing resilience where this task isn't being done for whatever reason.</a:t>
            </a:r>
          </a:p>
          <a:p>
            <a:pPr marL="285750" indent="-285750">
              <a:buFont typeface="Arial" panose="020B0604020202020204" pitchFamily="34" charset="0"/>
              <a:buChar char="•"/>
              <a:defRPr/>
            </a:pPr>
            <a:endParaRPr lang="en-GB" dirty="0">
              <a:solidFill>
                <a:prstClr val="black"/>
              </a:solidFill>
              <a:latin typeface="Arial"/>
              <a:cs typeface="Arial"/>
            </a:endParaRPr>
          </a:p>
          <a:p>
            <a:pPr marL="285750" indent="-285750">
              <a:buFont typeface="Arial" panose="020B0604020202020204" pitchFamily="34" charset="0"/>
              <a:buChar char="•"/>
              <a:defRPr/>
            </a:pPr>
            <a:endParaRPr lang="en-GB" dirty="0">
              <a:solidFill>
                <a:prstClr val="black"/>
              </a:solidFill>
              <a:latin typeface="Arial"/>
              <a:cs typeface="Arial"/>
            </a:endParaRPr>
          </a:p>
        </p:txBody>
      </p:sp>
      <p:sp>
        <p:nvSpPr>
          <p:cNvPr id="10" name="Oval 9">
            <a:extLst>
              <a:ext uri="{FF2B5EF4-FFF2-40B4-BE49-F238E27FC236}">
                <a16:creationId xmlns:a16="http://schemas.microsoft.com/office/drawing/2014/main" id="{8EFE1C08-2B98-F017-ED1E-AFB3D079B7C2}"/>
              </a:ext>
            </a:extLst>
          </p:cNvPr>
          <p:cNvSpPr/>
          <p:nvPr/>
        </p:nvSpPr>
        <p:spPr>
          <a:xfrm>
            <a:off x="562618" y="2866578"/>
            <a:ext cx="2361444" cy="2284297"/>
          </a:xfrm>
          <a:prstGeom prst="ellipse">
            <a:avLst/>
          </a:prstGeom>
          <a:solidFill>
            <a:srgbClr val="3F2A5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Food Enforcement Database</a:t>
            </a:r>
          </a:p>
        </p:txBody>
      </p:sp>
    </p:spTree>
    <p:extLst>
      <p:ext uri="{BB962C8B-B14F-4D97-AF65-F5344CB8AC3E}">
        <p14:creationId xmlns:p14="http://schemas.microsoft.com/office/powerpoint/2010/main" val="2800856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A5BF93D-6AA4-C9E2-319A-7807C0EF9294}"/>
              </a:ext>
            </a:extLst>
          </p:cNvPr>
          <p:cNvSpPr>
            <a:spLocks noGrp="1"/>
          </p:cNvSpPr>
          <p:nvPr>
            <p:ph type="ftr" sz="quarter" idx="11"/>
          </p:nvPr>
        </p:nvSpPr>
        <p:spPr/>
        <p:txBody>
          <a:bodyPr/>
          <a:lstStyle/>
          <a:p>
            <a:endParaRPr lang="en-US" sz="1200"/>
          </a:p>
        </p:txBody>
      </p:sp>
      <p:sp>
        <p:nvSpPr>
          <p:cNvPr id="3" name="Slide Number Placeholder 2">
            <a:extLst>
              <a:ext uri="{FF2B5EF4-FFF2-40B4-BE49-F238E27FC236}">
                <a16:creationId xmlns:a16="http://schemas.microsoft.com/office/drawing/2014/main" id="{0E54F8FE-6CFF-536F-C7D2-9CC6E385FB43}"/>
              </a:ext>
            </a:extLst>
          </p:cNvPr>
          <p:cNvSpPr>
            <a:spLocks noGrp="1"/>
          </p:cNvSpPr>
          <p:nvPr>
            <p:ph type="sldNum" sz="quarter" idx="12"/>
          </p:nvPr>
        </p:nvSpPr>
        <p:spPr/>
        <p:txBody>
          <a:bodyPr/>
          <a:lstStyle/>
          <a:p>
            <a:fld id="{E5F5F000-6F02-0D4A-AE12-53456686C9A4}" type="slidenum">
              <a:rPr lang="en-US" smtClean="0"/>
              <a:pPr/>
              <a:t>11</a:t>
            </a:fld>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7141EA7B-4A60-CCE5-BB87-836FDE18AA82}"/>
              </a:ext>
            </a:extLst>
          </p:cNvPr>
          <p:cNvSpPr>
            <a:spLocks noGrp="1"/>
          </p:cNvSpPr>
          <p:nvPr>
            <p:ph sz="quarter" idx="18"/>
          </p:nvPr>
        </p:nvSpPr>
        <p:spPr>
          <a:xfrm>
            <a:off x="4271748" y="1560684"/>
            <a:ext cx="7171200" cy="5968800"/>
          </a:xfrm>
        </p:spPr>
        <p:txBody>
          <a:bodyPr vert="horz" lIns="91440" tIns="45720" rIns="91440" bIns="45720" rtlCol="0" anchor="t">
            <a:normAutofit/>
          </a:bodyPr>
          <a:lstStyle/>
          <a:p>
            <a:pPr marL="0" marR="0" lvl="0" indent="0" algn="l" defTabSz="257188" rtl="0" eaLnBrk="1" fontAlgn="auto" latinLnBrk="0" hangingPunct="1">
              <a:lnSpc>
                <a:spcPct val="100000"/>
              </a:lnSpc>
              <a:spcBef>
                <a:spcPct val="20000"/>
              </a:spcBef>
              <a:spcAft>
                <a:spcPts val="0"/>
              </a:spcAft>
              <a:buClrTx/>
              <a:buSzTx/>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92405" marR="0" lvl="0" indent="-192405"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ndParaRPr>
          </a:p>
          <a:p>
            <a:pPr marL="192405" marR="0" lvl="0" indent="-192405"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ndParaRPr>
          </a:p>
          <a:p>
            <a:pPr marL="192405" marR="0" lvl="0" indent="-192405"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ndParaRPr>
          </a:p>
          <a:p>
            <a:pPr marL="192405" indent="-192405">
              <a:buFont typeface="Arial" panose="020B0604020202020204" pitchFamily="34" charset="0"/>
              <a:buChar char="•"/>
              <a:defRPr/>
            </a:pPr>
            <a:r>
              <a:rPr lang="en-GB" dirty="0">
                <a:solidFill>
                  <a:prstClr val="black"/>
                </a:solidFill>
                <a:latin typeface="Arial"/>
                <a:cs typeface="Arial"/>
              </a:rPr>
              <a:t>An annual sampling plan is prepared, targeting high risk products.</a:t>
            </a:r>
            <a:r>
              <a:rPr kumimoji="0" lang="en-GB" sz="1600" b="0" i="0" u="none" strike="noStrike" kern="1200" cap="none" spc="0" normalizeH="0" baseline="0" noProof="0" dirty="0">
                <a:ln>
                  <a:noFill/>
                </a:ln>
                <a:solidFill>
                  <a:prstClr val="black"/>
                </a:solidFill>
                <a:effectLst/>
                <a:uLnTx/>
                <a:uFillTx/>
                <a:latin typeface="Arial"/>
                <a:cs typeface="Arial"/>
              </a:rPr>
              <a:t> </a:t>
            </a:r>
            <a:endParaRPr lang="en-GB" dirty="0">
              <a:solidFill>
                <a:prstClr val="black"/>
              </a:solidFill>
              <a:latin typeface="Arial"/>
              <a:cs typeface="Arial"/>
            </a:endParaRPr>
          </a:p>
          <a:p>
            <a:pPr marL="192405" indent="-192405">
              <a:buFont typeface="Arial" panose="020B0604020202020204" pitchFamily="34" charset="0"/>
              <a:buChar char="•"/>
              <a:defRPr/>
            </a:pPr>
            <a:endParaRPr lang="en-GB" dirty="0">
              <a:solidFill>
                <a:prstClr val="black"/>
              </a:solidFill>
              <a:latin typeface="Arial"/>
              <a:cs typeface="Arial"/>
            </a:endParaRPr>
          </a:p>
          <a:p>
            <a:pPr marL="192405" indent="-192405">
              <a:buFont typeface="Arial" panose="020B0604020202020204" pitchFamily="34" charset="0"/>
              <a:buChar char="•"/>
              <a:defRPr/>
            </a:pPr>
            <a:r>
              <a:rPr lang="en-GB" dirty="0">
                <a:solidFill>
                  <a:prstClr val="black"/>
                </a:solidFill>
                <a:latin typeface="Arial"/>
                <a:cs typeface="Arial"/>
              </a:rPr>
              <a:t>Information on products likely to fail microbiological and/or chemical standards is obtained from the Scottish Food Sampling Database and FSS Horizon reports and is used to inform the Sampling programme on an annual basis. </a:t>
            </a:r>
            <a:endParaRPr lang="en-GB" dirty="0">
              <a:solidFill>
                <a:prstClr val="black"/>
              </a:solidFill>
            </a:endParaRPr>
          </a:p>
          <a:p>
            <a:pPr marL="192405" indent="-192405">
              <a:buFont typeface="Arial" panose="020B0604020202020204" pitchFamily="34" charset="0"/>
              <a:buChar char="•"/>
              <a:defRPr/>
            </a:pPr>
            <a:endParaRPr lang="en-GB" dirty="0">
              <a:solidFill>
                <a:prstClr val="black"/>
              </a:solidFill>
              <a:latin typeface="Arial"/>
              <a:cs typeface="Arial"/>
            </a:endParaRPr>
          </a:p>
          <a:p>
            <a:pPr marL="192405" indent="-192405">
              <a:buFont typeface="Arial" panose="020B0604020202020204" pitchFamily="34" charset="0"/>
              <a:buChar char="•"/>
              <a:defRPr/>
            </a:pPr>
            <a:r>
              <a:rPr lang="en-GB" dirty="0">
                <a:solidFill>
                  <a:prstClr val="black"/>
                </a:solidFill>
                <a:latin typeface="Arial"/>
                <a:cs typeface="Arial"/>
              </a:rPr>
              <a:t>111 samples were taken in 2022-23, 126 samples were taken in 2023-24 and 131 samples were taken in 2024-25.</a:t>
            </a:r>
            <a:endParaRPr lang="en-GB" dirty="0">
              <a:solidFill>
                <a:prstClr val="black"/>
              </a:solidFill>
            </a:endParaRPr>
          </a:p>
          <a:p>
            <a:pPr marL="192405" marR="0" lvl="0" indent="-192405"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highlight>
                <a:srgbClr val="FFFF00"/>
              </a:highlight>
              <a:cs typeface="Times New Roman" panose="02020603050405020304" pitchFamily="18" charset="0"/>
            </a:endParaRPr>
          </a:p>
          <a:p>
            <a:pPr marL="192405" indent="-192405">
              <a:buFont typeface="Arial" panose="020B0604020202020204" pitchFamily="34" charset="0"/>
              <a:buChar char="•"/>
              <a:defRPr/>
            </a:pPr>
            <a:r>
              <a:rPr lang="en-GB" dirty="0">
                <a:latin typeface="Arial"/>
                <a:cs typeface="Times New Roman"/>
              </a:rPr>
              <a:t>There are approximately 280 private water supplies in North Ayrshire, and fifteen food businesses operate with a private water supply.</a:t>
            </a:r>
          </a:p>
          <a:p>
            <a:pPr marL="192405" indent="-192405">
              <a:buFont typeface="Arial" panose="020B0604020202020204" pitchFamily="34" charset="0"/>
              <a:buChar char="•"/>
              <a:defRPr/>
            </a:pPr>
            <a:endParaRPr lang="en-GB" dirty="0">
              <a:latin typeface="Arial"/>
              <a:cs typeface="Times New Roman"/>
            </a:endParaRPr>
          </a:p>
          <a:p>
            <a:pPr marL="192405" indent="-192405">
              <a:buFont typeface="Arial" panose="020B0604020202020204" pitchFamily="34" charset="0"/>
              <a:buChar char="•"/>
              <a:defRPr/>
            </a:pPr>
            <a:r>
              <a:rPr lang="en-GB" sz="1500" dirty="0">
                <a:latin typeface="Arial"/>
                <a:cs typeface="Arial"/>
              </a:rPr>
              <a:t>No enforcement action was required in the last 3 years in response to any unsatisfactory sample result.</a:t>
            </a:r>
            <a:endParaRPr lang="en-GB" dirty="0">
              <a:latin typeface="Arial"/>
              <a:cs typeface="Arial"/>
            </a:endParaRPr>
          </a:p>
        </p:txBody>
      </p:sp>
      <p:sp>
        <p:nvSpPr>
          <p:cNvPr id="9" name="Oval 8">
            <a:extLst>
              <a:ext uri="{FF2B5EF4-FFF2-40B4-BE49-F238E27FC236}">
                <a16:creationId xmlns:a16="http://schemas.microsoft.com/office/drawing/2014/main" id="{7C2CBC6A-819B-60E5-DADB-6D52583636B1}"/>
              </a:ext>
            </a:extLst>
          </p:cNvPr>
          <p:cNvSpPr/>
          <p:nvPr/>
        </p:nvSpPr>
        <p:spPr>
          <a:xfrm>
            <a:off x="843282" y="3088402"/>
            <a:ext cx="2361600" cy="2289600"/>
          </a:xfrm>
          <a:prstGeom prst="ellipse">
            <a:avLst/>
          </a:prstGeom>
          <a:solidFill>
            <a:srgbClr val="3D2A5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Sampling</a:t>
            </a:r>
            <a:r>
              <a:rPr lang="en-GB" sz="160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60464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79CB179-B646-62FE-428B-6B8AD5DE932E}"/>
              </a:ext>
            </a:extLst>
          </p:cNvPr>
          <p:cNvSpPr>
            <a:spLocks noGrp="1"/>
          </p:cNvSpPr>
          <p:nvPr>
            <p:ph type="ftr" sz="quarter" idx="11"/>
          </p:nvPr>
        </p:nvSpPr>
        <p:spPr/>
        <p:txBody>
          <a:bodyPr/>
          <a:lstStyle/>
          <a:p>
            <a:endParaRPr lang="en-US" sz="1200"/>
          </a:p>
        </p:txBody>
      </p:sp>
      <p:sp>
        <p:nvSpPr>
          <p:cNvPr id="3" name="Slide Number Placeholder 2">
            <a:extLst>
              <a:ext uri="{FF2B5EF4-FFF2-40B4-BE49-F238E27FC236}">
                <a16:creationId xmlns:a16="http://schemas.microsoft.com/office/drawing/2014/main" id="{D2FD62DD-71DB-85B0-9AD9-2473B87DCCED}"/>
              </a:ext>
            </a:extLst>
          </p:cNvPr>
          <p:cNvSpPr>
            <a:spLocks noGrp="1"/>
          </p:cNvSpPr>
          <p:nvPr>
            <p:ph type="sldNum" sz="quarter" idx="12"/>
          </p:nvPr>
        </p:nvSpPr>
        <p:spPr/>
        <p:txBody>
          <a:bodyPr/>
          <a:lstStyle/>
          <a:p>
            <a:fld id="{E5F5F000-6F02-0D4A-AE12-53456686C9A4}" type="slidenum">
              <a:rPr lang="en-US" smtClean="0"/>
              <a:pPr/>
              <a:t>12</a:t>
            </a:fld>
            <a:endParaRPr lang="en-US">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8A595979-3F93-B4DB-1930-32E5322A1F33}"/>
              </a:ext>
            </a:extLst>
          </p:cNvPr>
          <p:cNvSpPr/>
          <p:nvPr/>
        </p:nvSpPr>
        <p:spPr>
          <a:xfrm>
            <a:off x="562618" y="2866577"/>
            <a:ext cx="2361444" cy="2289600"/>
          </a:xfrm>
          <a:prstGeom prst="ellipse">
            <a:avLst/>
          </a:prstGeom>
          <a:solidFill>
            <a:srgbClr val="3F2A5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Internal Monitoring</a:t>
            </a:r>
          </a:p>
        </p:txBody>
      </p:sp>
      <p:sp>
        <p:nvSpPr>
          <p:cNvPr id="6" name="Content Placeholder 5">
            <a:extLst>
              <a:ext uri="{FF2B5EF4-FFF2-40B4-BE49-F238E27FC236}">
                <a16:creationId xmlns:a16="http://schemas.microsoft.com/office/drawing/2014/main" id="{40D2A279-0C9D-F00E-40DB-5AC90A4FCACF}"/>
              </a:ext>
            </a:extLst>
          </p:cNvPr>
          <p:cNvSpPr>
            <a:spLocks noGrp="1"/>
          </p:cNvSpPr>
          <p:nvPr>
            <p:ph sz="quarter" idx="18"/>
          </p:nvPr>
        </p:nvSpPr>
        <p:spPr/>
        <p:txBody>
          <a:bodyPr vert="horz" lIns="91440" tIns="45720" rIns="91440" bIns="45720" rtlCol="0" anchor="t">
            <a:normAutofit/>
          </a:bodyPr>
          <a:lstStyle/>
          <a:p>
            <a:pPr marL="192405" indent="-192405"/>
            <a:r>
              <a:rPr lang="en-GB" dirty="0">
                <a:latin typeface="Arial"/>
                <a:cs typeface="Arial"/>
              </a:rPr>
              <a:t>                 </a:t>
            </a:r>
            <a:endParaRPr lang="en-GB" dirty="0"/>
          </a:p>
        </p:txBody>
      </p:sp>
      <p:sp>
        <p:nvSpPr>
          <p:cNvPr id="9" name="TextBox 8">
            <a:extLst>
              <a:ext uri="{FF2B5EF4-FFF2-40B4-BE49-F238E27FC236}">
                <a16:creationId xmlns:a16="http://schemas.microsoft.com/office/drawing/2014/main" id="{B2A80C24-81B6-A08B-7BAC-A794A97315B0}"/>
              </a:ext>
            </a:extLst>
          </p:cNvPr>
          <p:cNvSpPr txBox="1"/>
          <p:nvPr/>
        </p:nvSpPr>
        <p:spPr>
          <a:xfrm>
            <a:off x="4260103" y="1319950"/>
            <a:ext cx="6096794" cy="80378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GB" sz="1600" dirty="0">
                <a:latin typeface="Arial"/>
                <a:ea typeface="+mn-lt"/>
                <a:cs typeface="+mn-lt"/>
              </a:rPr>
              <a:t>Quality assessment is undertaken in accordance with the Food Safety Internal Monitoring procedure which ensures that food enforcement is undertaken in a consistent manner, in compliance with centrally issued guidance and internal policies and procedures</a:t>
            </a:r>
            <a:r>
              <a:rPr lang="en-GB" sz="1600" dirty="0">
                <a:latin typeface="Arial"/>
                <a:ea typeface="+mn-lt"/>
                <a:cs typeface="Arial"/>
              </a:rPr>
              <a:t>.</a:t>
            </a:r>
            <a:endParaRPr lang="en-US" sz="1600" dirty="0">
              <a:latin typeface="Arial"/>
              <a:cs typeface="Arial"/>
            </a:endParaRPr>
          </a:p>
          <a:p>
            <a:pPr marL="283210" indent="-283210">
              <a:buFont typeface="Arial"/>
              <a:buChar char="•"/>
            </a:pPr>
            <a:endParaRPr lang="en-GB" sz="1600" dirty="0">
              <a:solidFill>
                <a:srgbClr val="3F2A56"/>
              </a:solidFill>
              <a:latin typeface="Arial"/>
              <a:ea typeface="Calibri"/>
              <a:cs typeface="Arial"/>
            </a:endParaRPr>
          </a:p>
          <a:p>
            <a:pPr marL="283210" indent="-283210">
              <a:buFont typeface="Arial"/>
              <a:buChar char="•"/>
            </a:pPr>
            <a:r>
              <a:rPr lang="en-GB" sz="1600" dirty="0">
                <a:solidFill>
                  <a:srgbClr val="000000"/>
                </a:solidFill>
                <a:latin typeface="Arial"/>
                <a:ea typeface="Calibri"/>
                <a:cs typeface="Arial"/>
              </a:rPr>
              <a:t>All correspondence of a formal nature is checked by Team Manager or Specialist EHO – any issues, the inspecting officer is consulted, and inconsistencies are raised during team meetings or via email updates.</a:t>
            </a:r>
            <a:endParaRPr lang="en-GB" sz="1600" dirty="0">
              <a:solidFill>
                <a:srgbClr val="3F2A56"/>
              </a:solidFill>
              <a:latin typeface="Arial"/>
              <a:ea typeface="Calibri"/>
              <a:cs typeface="Arial"/>
            </a:endParaRPr>
          </a:p>
          <a:p>
            <a:pPr marL="283210" indent="-283210">
              <a:buFont typeface="Arial"/>
              <a:buChar char="•"/>
            </a:pPr>
            <a:endParaRPr lang="en-GB" sz="1600" dirty="0">
              <a:latin typeface="Arial"/>
              <a:ea typeface="Calibri"/>
              <a:cs typeface="Arial"/>
            </a:endParaRPr>
          </a:p>
          <a:p>
            <a:pPr marL="283210" indent="-283210">
              <a:buFont typeface="Arial"/>
              <a:buChar char="•"/>
            </a:pPr>
            <a:r>
              <a:rPr lang="en-GB" sz="1600" dirty="0">
                <a:latin typeface="Arial"/>
                <a:ea typeface="Calibri"/>
                <a:cs typeface="Arial"/>
              </a:rPr>
              <a:t>Validation Inspections - accompanied inspections are carried out periodically – any inconsistencies or deviations are notified to the officer and additional training provided where necessary. Evidence was provided that these are carried out and recorded in Action Diaries.</a:t>
            </a:r>
          </a:p>
          <a:p>
            <a:pPr marL="283210" indent="-283210"/>
            <a:endParaRPr lang="en-GB" sz="1600" dirty="0">
              <a:latin typeface="Arial"/>
              <a:ea typeface="Calibri"/>
              <a:cs typeface="Arial"/>
            </a:endParaRPr>
          </a:p>
          <a:p>
            <a:pPr marL="283210" indent="-283210">
              <a:buFont typeface="Arial"/>
              <a:buChar char="•"/>
            </a:pPr>
            <a:r>
              <a:rPr lang="en-GB" sz="1600" dirty="0">
                <a:latin typeface="Arial"/>
                <a:ea typeface="Calibri"/>
                <a:cs typeface="Arial"/>
              </a:rPr>
              <a:t>Internal monitoring procedures exist for Food Law Notices and any Reports to the COPFS via SRA web.</a:t>
            </a:r>
            <a:r>
              <a:rPr lang="en-GB" sz="1600" dirty="0">
                <a:latin typeface="Arial"/>
                <a:cs typeface="Arial"/>
              </a:rPr>
              <a:t> </a:t>
            </a:r>
            <a:endParaRPr lang="en-GB" sz="1600" dirty="0">
              <a:latin typeface="Arial"/>
              <a:ea typeface="Calibri"/>
              <a:cs typeface="Arial"/>
            </a:endParaRPr>
          </a:p>
          <a:p>
            <a:pPr marL="283210" indent="-283210">
              <a:buFont typeface="Arial"/>
              <a:buChar char="•"/>
            </a:pPr>
            <a:endParaRPr lang="en-GB" sz="1600" dirty="0">
              <a:latin typeface="Arial"/>
              <a:ea typeface="Calibri"/>
              <a:cs typeface="Arial"/>
            </a:endParaRPr>
          </a:p>
          <a:p>
            <a:pPr marL="283210" indent="-283210">
              <a:buFont typeface="Arial"/>
              <a:buChar char="•"/>
            </a:pPr>
            <a:r>
              <a:rPr lang="en-GB" sz="1600" dirty="0">
                <a:latin typeface="Arial"/>
                <a:ea typeface="Calibri"/>
                <a:cs typeface="Arial"/>
              </a:rPr>
              <a:t>Officers are required to notify the Manager or Specialist EHO of any FLRS business group changes. </a:t>
            </a:r>
            <a:r>
              <a:rPr lang="en-GB" sz="1600" dirty="0">
                <a:latin typeface="Arial"/>
                <a:cs typeface="Arial"/>
              </a:rPr>
              <a:t> </a:t>
            </a:r>
            <a:endParaRPr lang="en-GB" sz="2000" dirty="0">
              <a:ea typeface="Calibri"/>
              <a:cs typeface="Calibri"/>
            </a:endParaRPr>
          </a:p>
          <a:p>
            <a:pPr marL="283210" indent="-283210">
              <a:buFont typeface="Arial"/>
              <a:buChar char="•"/>
            </a:pPr>
            <a:endParaRPr lang="en-GB" sz="1200" b="1" dirty="0">
              <a:latin typeface="Arial"/>
              <a:ea typeface="Calibri"/>
              <a:cs typeface="Arial"/>
            </a:endParaRPr>
          </a:p>
          <a:p>
            <a:pPr marL="283210" indent="-283210">
              <a:buFont typeface="Arial"/>
              <a:buChar char="•"/>
            </a:pPr>
            <a:r>
              <a:rPr lang="en-GB" sz="1600" dirty="0">
                <a:latin typeface="Arial"/>
                <a:ea typeface="Calibri"/>
                <a:cs typeface="Arial"/>
              </a:rPr>
              <a:t>Policy Verification - files are peer reviewed using a verification checklist and recorded in the FED Action Diary.</a:t>
            </a:r>
            <a:endParaRPr lang="en-GB" sz="1600" dirty="0">
              <a:solidFill>
                <a:srgbClr val="000000"/>
              </a:solidFill>
              <a:highlight>
                <a:srgbClr val="FFFF00"/>
              </a:highlight>
              <a:latin typeface="Arial"/>
              <a:ea typeface="Calibri"/>
              <a:cs typeface="Arial"/>
            </a:endParaRPr>
          </a:p>
          <a:p>
            <a:pPr marL="283210" indent="-283210">
              <a:buFont typeface="Arial"/>
              <a:buChar char="•"/>
            </a:pPr>
            <a:endParaRPr lang="en-GB" sz="1600" dirty="0">
              <a:solidFill>
                <a:srgbClr val="C45911"/>
              </a:solidFill>
              <a:latin typeface="Arial"/>
              <a:ea typeface="Calibri"/>
              <a:cs typeface="Arial"/>
            </a:endParaRPr>
          </a:p>
          <a:p>
            <a:pPr marL="283210" indent="-283210">
              <a:buFont typeface="Arial"/>
              <a:buChar char="•"/>
            </a:pPr>
            <a:r>
              <a:rPr lang="en-GB" sz="1600" dirty="0">
                <a:latin typeface="Arial"/>
                <a:ea typeface="Calibri"/>
                <a:cs typeface="Arial"/>
              </a:rPr>
              <a:t>Better procedures are required to ensure that data on SND is verified against the LA FED.</a:t>
            </a:r>
          </a:p>
          <a:p>
            <a:endParaRPr lang="en-GB" dirty="0">
              <a:latin typeface="Calibri"/>
              <a:ea typeface="Calibri"/>
              <a:cs typeface="Calibri"/>
            </a:endParaRPr>
          </a:p>
          <a:p>
            <a:pPr marL="283210" indent="-283210"/>
            <a:endParaRPr lang="en-GB" dirty="0">
              <a:latin typeface="Calibri"/>
              <a:ea typeface="Calibri"/>
              <a:cs typeface="Calibri"/>
            </a:endParaRPr>
          </a:p>
          <a:p>
            <a:pPr marL="283210" indent="-283210">
              <a:buFont typeface="Arial"/>
              <a:buChar char="•"/>
            </a:pPr>
            <a:endParaRPr lang="en-GB" sz="1600" dirty="0">
              <a:latin typeface="Arial"/>
              <a:ea typeface="Calibri"/>
              <a:cs typeface="Arial"/>
            </a:endParaRPr>
          </a:p>
        </p:txBody>
      </p:sp>
    </p:spTree>
    <p:extLst>
      <p:ext uri="{BB962C8B-B14F-4D97-AF65-F5344CB8AC3E}">
        <p14:creationId xmlns:p14="http://schemas.microsoft.com/office/powerpoint/2010/main" val="601121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6FADC5-C4DE-335D-CFF3-BFBB1926CBEE}"/>
              </a:ext>
            </a:extLst>
          </p:cNvPr>
          <p:cNvSpPr>
            <a:spLocks noGrp="1"/>
          </p:cNvSpPr>
          <p:nvPr>
            <p:ph type="ftr" sz="quarter" idx="11"/>
          </p:nvPr>
        </p:nvSpPr>
        <p:spPr/>
        <p:txBody>
          <a:bodyPr/>
          <a:lstStyle/>
          <a:p>
            <a:endParaRPr lang="en-US">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CEA3D913-D5DC-6029-855B-630A2A29D308}"/>
              </a:ext>
            </a:extLst>
          </p:cNvPr>
          <p:cNvSpPr>
            <a:spLocks noGrp="1"/>
          </p:cNvSpPr>
          <p:nvPr>
            <p:ph type="sldNum" sz="quarter" idx="12"/>
          </p:nvPr>
        </p:nvSpPr>
        <p:spPr/>
        <p:txBody>
          <a:bodyPr/>
          <a:lstStyle/>
          <a:p>
            <a:fld id="{E5F5F000-6F02-0D4A-AE12-53456686C9A4}" type="slidenum">
              <a:rPr lang="en-US" smtClean="0"/>
              <a:pPr/>
              <a:t>13</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3EDAECCD-9E99-7BCB-9614-4FED74CED5E4}"/>
              </a:ext>
            </a:extLst>
          </p:cNvPr>
          <p:cNvSpPr>
            <a:spLocks noGrp="1"/>
          </p:cNvSpPr>
          <p:nvPr>
            <p:ph type="body" sz="quarter" idx="14"/>
          </p:nvPr>
        </p:nvSpPr>
        <p:spPr/>
        <p:txBody>
          <a:bodyPr/>
          <a:lstStyle/>
          <a:p>
            <a:r>
              <a:rPr lang="en-GB">
                <a:solidFill>
                  <a:schemeClr val="tx1"/>
                </a:solidFill>
              </a:rPr>
              <a:t>Conclusions </a:t>
            </a:r>
          </a:p>
        </p:txBody>
      </p:sp>
      <p:sp>
        <p:nvSpPr>
          <p:cNvPr id="5" name="Content Placeholder 4">
            <a:extLst>
              <a:ext uri="{FF2B5EF4-FFF2-40B4-BE49-F238E27FC236}">
                <a16:creationId xmlns:a16="http://schemas.microsoft.com/office/drawing/2014/main" id="{979A6DB7-9308-7427-7769-6B337DA00696}"/>
              </a:ext>
            </a:extLst>
          </p:cNvPr>
          <p:cNvSpPr>
            <a:spLocks noGrp="1"/>
          </p:cNvSpPr>
          <p:nvPr>
            <p:ph sz="quarter" idx="19"/>
          </p:nvPr>
        </p:nvSpPr>
        <p:spPr/>
        <p:txBody>
          <a:bodyPr vert="horz" lIns="91440" tIns="45720" rIns="91440" bIns="45720" rtlCol="0" anchor="t">
            <a:normAutofit fontScale="92500" lnSpcReduction="10000"/>
          </a:bodyPr>
          <a:lstStyle/>
          <a:p>
            <a:pPr marL="285750" indent="-285750">
              <a:buFont typeface="Arial" panose="020B0604020202020204" pitchFamily="34" charset="0"/>
              <a:buChar char="•"/>
            </a:pPr>
            <a:r>
              <a:rPr lang="en-GB" dirty="0">
                <a:latin typeface="Arial"/>
                <a:cs typeface="Arial"/>
              </a:rPr>
              <a:t>The Authority provided </a:t>
            </a:r>
            <a:r>
              <a:rPr lang="en-GB" sz="1500" dirty="0">
                <a:latin typeface="Arial"/>
                <a:cs typeface="Arial"/>
              </a:rPr>
              <a:t>an Enforcement Policy that was last reviewed and approved on 05 June 2024. Other policies and procedures in place are recently reviewed and effective.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latin typeface="Arial"/>
                <a:cs typeface="Arial"/>
              </a:rPr>
              <a:t>Over 2000 interventions had been carried out, with eleven enforcement actions taken since 1 October 2022. Correlation between the data held on the FED and in SND was </a:t>
            </a:r>
            <a:r>
              <a:rPr lang="en-GB" dirty="0">
                <a:solidFill>
                  <a:prstClr val="black"/>
                </a:solidFill>
                <a:latin typeface="Arial"/>
                <a:cs typeface="Arial"/>
              </a:rPr>
              <a:t>reasonable. Further investigation and resolution of some enforcement code mappings is required to verify that the data captured in SND accurately depicts data held in the FED e.g. enforcement actions, Approved Establishments and revisits.</a:t>
            </a:r>
          </a:p>
          <a:p>
            <a:pPr marL="0" indent="0"/>
            <a:endParaRPr lang="en-GB" dirty="0"/>
          </a:p>
          <a:p>
            <a:pPr marL="285750" indent="-285750">
              <a:buFont typeface="Arial" panose="020B0604020202020204" pitchFamily="34" charset="0"/>
              <a:buChar char="•"/>
            </a:pPr>
            <a:r>
              <a:rPr lang="en-GB" dirty="0">
                <a:latin typeface="Arial"/>
                <a:cs typeface="Arial"/>
              </a:rPr>
              <a:t>Enforcement action taken was effective, proportionate and timely, resulting in improvements in standards.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latin typeface="Arial"/>
                <a:cs typeface="Arial"/>
              </a:rPr>
              <a:t>For the files reviewed,</a:t>
            </a:r>
            <a:r>
              <a:rPr lang="en-GB" dirty="0">
                <a:latin typeface="Arial"/>
                <a:ea typeface="Calibri"/>
                <a:cs typeface="Arial"/>
              </a:rPr>
              <a:t> Notice wording was clear and easy to understand, listed legislation contravened and works required to comply. Appropriate timescales were given and right of appeal to the relevant court was included.</a:t>
            </a:r>
            <a:r>
              <a:rPr lang="en-GB" dirty="0">
                <a:latin typeface="Arial"/>
                <a:cs typeface="Arial"/>
              </a:rPr>
              <a: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latin typeface="Arial"/>
                <a:cs typeface="Arial"/>
              </a:rPr>
              <a:t>A sampling plan is prepared each year, with sampling targeted at the highest risk establishments as well as FSS surveys.</a:t>
            </a:r>
          </a:p>
          <a:p>
            <a:pPr marL="285750" indent="-285750">
              <a:buFont typeface="Arial" panose="020B0604020202020204" pitchFamily="34" charset="0"/>
              <a:buChar char="•"/>
            </a:pPr>
            <a:endParaRPr lang="en-GB" dirty="0">
              <a:latin typeface="Arial"/>
              <a:cs typeface="Arial"/>
            </a:endParaRPr>
          </a:p>
          <a:p>
            <a:pPr marL="285750" indent="-285750">
              <a:buFont typeface="Arial" panose="020B0604020202020204" pitchFamily="34" charset="0"/>
              <a:buChar char="•"/>
            </a:pPr>
            <a:r>
              <a:rPr lang="en-GB" dirty="0">
                <a:latin typeface="Arial"/>
                <a:cs typeface="Arial"/>
              </a:rPr>
              <a:t>More innovative working methods are being considered but implementation costs have been a barrier.</a:t>
            </a:r>
          </a:p>
          <a:p>
            <a:pPr marL="285750" indent="-285750">
              <a:buFont typeface="Arial" panose="020B0604020202020204" pitchFamily="34" charset="0"/>
              <a:buChar char="•"/>
            </a:pPr>
            <a:endParaRPr lang="en-GB" dirty="0">
              <a:latin typeface="Arial"/>
              <a:cs typeface="Arial"/>
            </a:endParaRPr>
          </a:p>
          <a:p>
            <a:pPr marL="285750" indent="-285750">
              <a:buFont typeface="Arial" panose="020B0604020202020204" pitchFamily="34" charset="0"/>
              <a:buChar char="•"/>
            </a:pPr>
            <a:r>
              <a:rPr lang="en-GB" dirty="0">
                <a:latin typeface="Arial"/>
                <a:cs typeface="Arial"/>
              </a:rPr>
              <a:t>Formal correspondence is reviewed by senior staff, and checking is to be documented. Validation inspections and peer reviews were evidenced. </a:t>
            </a:r>
          </a:p>
          <a:p>
            <a:pPr marL="285750" indent="-285750">
              <a:buFont typeface="Arial" panose="020B0604020202020204" pitchFamily="34" charset="0"/>
              <a:buChar char="•"/>
            </a:pPr>
            <a:endParaRPr lang="en-GB" dirty="0">
              <a:latin typeface="Arial"/>
              <a:cs typeface="Arial"/>
            </a:endParaRPr>
          </a:p>
          <a:p>
            <a:pPr marL="285750" indent="-285750">
              <a:buFont typeface="Arial" panose="020B0604020202020204" pitchFamily="34" charset="0"/>
              <a:buChar char="•"/>
            </a:pPr>
            <a:r>
              <a:rPr lang="en-GB" dirty="0">
                <a:latin typeface="Arial"/>
                <a:cs typeface="Arial"/>
              </a:rPr>
              <a:t>There is a potential need for improved SND data verification.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latin typeface="Arial"/>
              <a:cs typeface="Arial"/>
            </a:endParaRP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0" indent="0"/>
            <a:endParaRPr lang="en-GB" dirty="0"/>
          </a:p>
        </p:txBody>
      </p:sp>
    </p:spTree>
    <p:extLst>
      <p:ext uri="{BB962C8B-B14F-4D97-AF65-F5344CB8AC3E}">
        <p14:creationId xmlns:p14="http://schemas.microsoft.com/office/powerpoint/2010/main" val="2017589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1A6FB5C-7F54-EC7C-11F2-1D264F5CD5C8}"/>
              </a:ext>
            </a:extLst>
          </p:cNvPr>
          <p:cNvSpPr>
            <a:spLocks noGrp="1"/>
          </p:cNvSpPr>
          <p:nvPr>
            <p:ph type="ftr" sz="quarter" idx="11"/>
          </p:nvPr>
        </p:nvSpPr>
        <p:spPr/>
        <p:txBody>
          <a:bodyPr/>
          <a:lstStyle/>
          <a:p>
            <a:endParaRPr lang="en-US">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96F81569-D0F9-64C6-57AE-8103F6310A6A}"/>
              </a:ext>
            </a:extLst>
          </p:cNvPr>
          <p:cNvSpPr>
            <a:spLocks noGrp="1"/>
          </p:cNvSpPr>
          <p:nvPr>
            <p:ph type="sldNum" sz="quarter" idx="12"/>
          </p:nvPr>
        </p:nvSpPr>
        <p:spPr/>
        <p:txBody>
          <a:bodyPr/>
          <a:lstStyle/>
          <a:p>
            <a:fld id="{E5F5F000-6F02-0D4A-AE12-53456686C9A4}" type="slidenum">
              <a:rPr lang="en-US" smtClean="0"/>
              <a:pPr/>
              <a:t>14</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05C9E9CC-69DB-68BF-2755-242E2B24BD76}"/>
              </a:ext>
            </a:extLst>
          </p:cNvPr>
          <p:cNvSpPr>
            <a:spLocks noGrp="1"/>
          </p:cNvSpPr>
          <p:nvPr>
            <p:ph type="body" sz="quarter" idx="14"/>
          </p:nvPr>
        </p:nvSpPr>
        <p:spPr>
          <a:xfrm>
            <a:off x="551401" y="1627101"/>
            <a:ext cx="6497718" cy="1006429"/>
          </a:xfrm>
        </p:spPr>
        <p:txBody>
          <a:bodyPr vert="horz" wrap="square" lIns="0" tIns="45720" rIns="91440" bIns="45720" rtlCol="0" anchor="t">
            <a:spAutoFit/>
          </a:bodyPr>
          <a:lstStyle/>
          <a:p>
            <a:r>
              <a:rPr lang="en-GB">
                <a:solidFill>
                  <a:schemeClr val="tx1"/>
                </a:solidFill>
                <a:latin typeface="Arial Black"/>
              </a:rPr>
              <a:t>North Ayrshire Council’s </a:t>
            </a:r>
            <a:endParaRPr lang="en-US">
              <a:solidFill>
                <a:schemeClr val="tx1"/>
              </a:solidFill>
            </a:endParaRPr>
          </a:p>
          <a:p>
            <a:r>
              <a:rPr lang="en-GB">
                <a:solidFill>
                  <a:schemeClr val="tx1"/>
                </a:solidFill>
                <a:latin typeface="Arial Black"/>
              </a:rPr>
              <a:t>Comments &amp; Feedback </a:t>
            </a:r>
            <a:endParaRPr lang="en-GB">
              <a:solidFill>
                <a:schemeClr val="tx1"/>
              </a:solidFill>
            </a:endParaRPr>
          </a:p>
        </p:txBody>
      </p:sp>
      <p:sp>
        <p:nvSpPr>
          <p:cNvPr id="5" name="Content Placeholder 4">
            <a:extLst>
              <a:ext uri="{FF2B5EF4-FFF2-40B4-BE49-F238E27FC236}">
                <a16:creationId xmlns:a16="http://schemas.microsoft.com/office/drawing/2014/main" id="{D2BB9247-9B06-3BD4-206D-925B195985F5}"/>
              </a:ext>
            </a:extLst>
          </p:cNvPr>
          <p:cNvSpPr>
            <a:spLocks noGrp="1"/>
          </p:cNvSpPr>
          <p:nvPr>
            <p:ph sz="quarter" idx="15"/>
          </p:nvPr>
        </p:nvSpPr>
        <p:spPr>
          <a:xfrm>
            <a:off x="546171" y="2633530"/>
            <a:ext cx="11093308" cy="5503305"/>
          </a:xfrm>
        </p:spPr>
        <p:txBody>
          <a:bodyPr>
            <a:normAutofit/>
          </a:bodyPr>
          <a:lstStyle/>
          <a:p>
            <a:pPr marL="285750" indent="-285750">
              <a:buFont typeface="Arial" panose="020B0604020202020204" pitchFamily="34" charset="0"/>
              <a:buChar char="•"/>
            </a:pPr>
            <a:r>
              <a:rPr lang="en-GB" dirty="0"/>
              <a:t>North Ayrshire Council is aware of an issue with certain data not being removed from SND when a corresponding change is made on the Management Information System.  For notices generated but not served, internal procedures have been amended to remove the notice code before the next SND submission.  An annual exercise will be conducted to request manual deletion of any that appear in SND in error.  This will include any approved premises no longer approved but still having this status in SND.</a:t>
            </a:r>
          </a:p>
          <a:p>
            <a:pPr marL="285750" indent="-285750">
              <a:buFont typeface="Arial" panose="020B0604020202020204" pitchFamily="34" charset="0"/>
              <a:buChar char="•"/>
            </a:pPr>
            <a:r>
              <a:rPr lang="en-GB" dirty="0"/>
              <a:t>Investigations are underway with our Management Information System provider to improve the intervention data sent to SND as it appears that some interventions are not being categorised correctly (e.g. revisits).  The issue with ‘value not recognised’ has been resolved and was due to new codes being added without being mapped on SND.</a:t>
            </a:r>
          </a:p>
          <a:p>
            <a:pPr marL="285750" indent="-285750">
              <a:buFont typeface="Arial" panose="020B0604020202020204" pitchFamily="34" charset="0"/>
              <a:buChar char="•"/>
            </a:pPr>
            <a:r>
              <a:rPr lang="en-GB" dirty="0"/>
              <a:t>We are aware of discussions regarding improving the accuracy of data held in SND and the suggestion that FSS should request an annual accuracy check.  We would support this, however, depending on the quality of data, it may be more manageable to undertake checks per data group or dashboard rather than the whole system.  </a:t>
            </a:r>
          </a:p>
          <a:p>
            <a:pPr marL="285750" indent="-285750">
              <a:buFont typeface="Arial" panose="020B0604020202020204" pitchFamily="34" charset="0"/>
              <a:buChar char="•"/>
            </a:pPr>
            <a:r>
              <a:rPr lang="en-GB" dirty="0"/>
              <a:t>Internal Monitoring procedures have been amended to ensure a ‘Manager Check’ code is recorded when discussions take place regarding correspondence, formal action or business group changes.</a:t>
            </a:r>
          </a:p>
          <a:p>
            <a:pPr marL="285750" indent="-285750">
              <a:buFont typeface="Arial" panose="020B0604020202020204" pitchFamily="34" charset="0"/>
              <a:buChar char="•"/>
            </a:pPr>
            <a:r>
              <a:rPr lang="en-GB" dirty="0"/>
              <a:t>We wish to highlight the need for urgent amendment to the Food Law Rating Scheme (FLRS) following the recent review.  Whilst we support the conflation of food hygiene and standards inspections and the higher frequency inspection categories for non-conforming businesses, we are of the view that certain compliant businesses are being inspected too frequently.  In an era of reducing resources and an increasing inspection workload from new and non-compliant businesses, FLRS modification would be welcome to help address the inspection backlog.</a:t>
            </a:r>
          </a:p>
        </p:txBody>
      </p:sp>
    </p:spTree>
    <p:extLst>
      <p:ext uri="{BB962C8B-B14F-4D97-AF65-F5344CB8AC3E}">
        <p14:creationId xmlns:p14="http://schemas.microsoft.com/office/powerpoint/2010/main" val="236248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B9A6616-ADF4-877B-3CE0-2AC0D695B1F5}"/>
              </a:ext>
            </a:extLst>
          </p:cNvPr>
          <p:cNvSpPr>
            <a:spLocks noGrp="1"/>
          </p:cNvSpPr>
          <p:nvPr>
            <p:ph type="ftr" sz="quarter" idx="11"/>
          </p:nvPr>
        </p:nvSpPr>
        <p:spPr/>
        <p:txBody>
          <a:bodyPr/>
          <a:lstStyle/>
          <a:p>
            <a:endParaRPr lang="en-US">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BC060FE4-37D3-076F-B536-64785C4E8F64}"/>
              </a:ext>
            </a:extLst>
          </p:cNvPr>
          <p:cNvSpPr>
            <a:spLocks noGrp="1"/>
          </p:cNvSpPr>
          <p:nvPr>
            <p:ph type="sldNum" sz="quarter" idx="12"/>
          </p:nvPr>
        </p:nvSpPr>
        <p:spPr/>
        <p:txBody>
          <a:bodyPr/>
          <a:lstStyle/>
          <a:p>
            <a:fld id="{E5F5F000-6F02-0D4A-AE12-53456686C9A4}" type="slidenum">
              <a:rPr lang="en-US" smtClean="0"/>
              <a:pPr/>
              <a:t>15</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193F5783-0FD1-B816-2076-5C2EBB914FD1}"/>
              </a:ext>
            </a:extLst>
          </p:cNvPr>
          <p:cNvSpPr>
            <a:spLocks noGrp="1"/>
          </p:cNvSpPr>
          <p:nvPr>
            <p:ph type="body" sz="quarter" idx="14"/>
          </p:nvPr>
        </p:nvSpPr>
        <p:spPr/>
        <p:txBody>
          <a:bodyPr/>
          <a:lstStyle/>
          <a:p>
            <a:r>
              <a:rPr lang="en-GB">
                <a:solidFill>
                  <a:schemeClr val="tx1"/>
                </a:solidFill>
              </a:rPr>
              <a:t>Next Steps </a:t>
            </a:r>
          </a:p>
        </p:txBody>
      </p:sp>
      <p:sp>
        <p:nvSpPr>
          <p:cNvPr id="5" name="Content Placeholder 4">
            <a:extLst>
              <a:ext uri="{FF2B5EF4-FFF2-40B4-BE49-F238E27FC236}">
                <a16:creationId xmlns:a16="http://schemas.microsoft.com/office/drawing/2014/main" id="{99518A9F-E8A5-0EC4-78CB-D357DF699683}"/>
              </a:ext>
            </a:extLst>
          </p:cNvPr>
          <p:cNvSpPr>
            <a:spLocks noGrp="1"/>
          </p:cNvSpPr>
          <p:nvPr>
            <p:ph sz="quarter" idx="19"/>
          </p:nvPr>
        </p:nvSpPr>
        <p:spPr/>
        <p:txBody>
          <a:bodyPr vert="horz" lIns="91440" tIns="45720" rIns="91440" bIns="45720" rtlCol="0" anchor="t">
            <a:normAutofit/>
          </a:bodyPr>
          <a:lstStyle/>
          <a:p>
            <a:pPr marL="285750" indent="-285750">
              <a:buFont typeface="Arial" panose="020B0604020202020204" pitchFamily="34" charset="0"/>
              <a:buChar char="•"/>
            </a:pPr>
            <a:r>
              <a:rPr lang="en-GB">
                <a:solidFill>
                  <a:srgbClr val="000000"/>
                </a:solidFill>
                <a:latin typeface="Arial"/>
                <a:cs typeface="Arial"/>
              </a:rPr>
              <a:t>North Ayrshire Council</a:t>
            </a:r>
            <a:r>
              <a:rPr lang="en-GB">
                <a:latin typeface="Arial"/>
                <a:cs typeface="Arial"/>
              </a:rPr>
              <a:t> is the third Authority to have been audited under the programme. </a:t>
            </a:r>
          </a:p>
          <a:p>
            <a:pPr marL="0" indent="0"/>
            <a:endParaRPr lang="en-GB"/>
          </a:p>
          <a:p>
            <a:pPr marL="285750" indent="-285750">
              <a:buFont typeface="Arial" panose="020B0604020202020204" pitchFamily="34" charset="0"/>
              <a:buChar char="•"/>
            </a:pPr>
            <a:r>
              <a:rPr lang="en-GB"/>
              <a:t>The programme will run until the end of financial year or until an adequate representation of Authorities has been achieved. </a:t>
            </a:r>
          </a:p>
          <a:p>
            <a:pPr marL="0" indent="0"/>
            <a:endParaRPr lang="en-GB"/>
          </a:p>
          <a:p>
            <a:pPr marL="285750" indent="-285750">
              <a:buFont typeface="Arial" panose="020B0604020202020204" pitchFamily="34" charset="0"/>
              <a:buChar char="•"/>
            </a:pPr>
            <a:r>
              <a:rPr lang="en-GB"/>
              <a:t>The findings from each audit, including your comments and feedback, will be published on FSS’ website and collated into an overall summary report which will be produced and published at the end of the programme. </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The presentation once agreed, will be sent to your Chief Executive along with a covering letter. There is an expectation that the Local Authority will use the findings of the audit to help improve their performance. You may consider sharing the audit findings with elected members within the appropriate local public committee.</a:t>
            </a:r>
          </a:p>
          <a:p>
            <a:pPr marL="0" indent="0"/>
            <a:endParaRPr lang="en-GB"/>
          </a:p>
          <a:p>
            <a:pPr marL="285750" indent="-285750">
              <a:buFont typeface="Arial" panose="020B0604020202020204" pitchFamily="34" charset="0"/>
              <a:buChar char="•"/>
            </a:pPr>
            <a:r>
              <a:rPr lang="en-GB"/>
              <a:t>Any feedback you provide will also be incorporated into the summary report. The report will be made available on our website, and you will be notified once it has been published. </a:t>
            </a:r>
          </a:p>
          <a:p>
            <a:pPr marL="285750" indent="-285750">
              <a:buFont typeface="Arial" panose="020B0604020202020204" pitchFamily="34" charset="0"/>
              <a:buChar char="•"/>
            </a:pPr>
            <a:endParaRPr lang="en-GB"/>
          </a:p>
        </p:txBody>
      </p:sp>
    </p:spTree>
    <p:extLst>
      <p:ext uri="{BB962C8B-B14F-4D97-AF65-F5344CB8AC3E}">
        <p14:creationId xmlns:p14="http://schemas.microsoft.com/office/powerpoint/2010/main" val="812988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DD5DE47-775F-7C90-961C-000647ACEE53}"/>
              </a:ext>
            </a:extLst>
          </p:cNvPr>
          <p:cNvSpPr>
            <a:spLocks noGrp="1"/>
          </p:cNvSpPr>
          <p:nvPr>
            <p:ph type="ftr" sz="quarter" idx="11"/>
          </p:nvPr>
        </p:nvSpPr>
        <p:spPr/>
        <p:txBody>
          <a:bodyPr/>
          <a:lstStyle/>
          <a:p>
            <a:endParaRPr lang="en-US">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F39835BB-C810-881A-9FC9-16CB790A9480}"/>
              </a:ext>
            </a:extLst>
          </p:cNvPr>
          <p:cNvSpPr>
            <a:spLocks noGrp="1"/>
          </p:cNvSpPr>
          <p:nvPr>
            <p:ph type="sldNum" sz="quarter" idx="12"/>
          </p:nvPr>
        </p:nvSpPr>
        <p:spPr/>
        <p:txBody>
          <a:bodyPr/>
          <a:lstStyle/>
          <a:p>
            <a:fld id="{E5F5F000-6F02-0D4A-AE12-53456686C9A4}" type="slidenum">
              <a:rPr lang="en-US" smtClean="0"/>
              <a:pPr/>
              <a:t>2</a:t>
            </a:fld>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8E90B168-2EB3-7062-2D2C-4ADDB88D4A19}"/>
              </a:ext>
            </a:extLst>
          </p:cNvPr>
          <p:cNvSpPr>
            <a:spLocks noGrp="1"/>
          </p:cNvSpPr>
          <p:nvPr>
            <p:ph sz="quarter" idx="19"/>
          </p:nvPr>
        </p:nvSpPr>
        <p:spPr>
          <a:xfrm>
            <a:off x="558871" y="3060702"/>
            <a:ext cx="11064729" cy="5102085"/>
          </a:xfrm>
        </p:spPr>
        <p:txBody>
          <a:bodyPr vert="horz" lIns="91440" tIns="45720" rIns="91440" bIns="45720" rtlCol="0" anchor="t">
            <a:normAutofit/>
          </a:bodyPr>
          <a:lstStyle/>
          <a:p>
            <a:pPr marL="192405" indent="-192405"/>
            <a:r>
              <a:rPr lang="en-GB" b="1" dirty="0"/>
              <a:t>Audit Aim </a:t>
            </a:r>
            <a:endParaRPr lang="en-US" dirty="0"/>
          </a:p>
          <a:p>
            <a:pPr marL="192405" indent="-192405"/>
            <a:endParaRPr lang="en-GB" dirty="0"/>
          </a:p>
          <a:p>
            <a:pPr marL="285750" indent="-285750">
              <a:buFont typeface="Arial" panose="020B0604020202020204" pitchFamily="34" charset="0"/>
              <a:buChar char="•"/>
            </a:pPr>
            <a:r>
              <a:rPr lang="en-GB" dirty="0"/>
              <a:t>The aim of the audit programme is to assess and verify the arrangements in place at Local Authorities to ensure the adequate and effective delivery of Official Controls, specifically enforcement actions in LA enforced establishments. </a:t>
            </a:r>
          </a:p>
          <a:p>
            <a:pPr marL="0" indent="0"/>
            <a:endParaRPr lang="en-GB" dirty="0"/>
          </a:p>
          <a:p>
            <a:pPr marL="192405" indent="-192405"/>
            <a:r>
              <a:rPr lang="en-GB" b="1" dirty="0"/>
              <a:t>Audit Scope </a:t>
            </a:r>
          </a:p>
          <a:p>
            <a:pPr marL="192405" indent="-192405"/>
            <a:endParaRPr lang="en-GB" dirty="0"/>
          </a:p>
          <a:p>
            <a:pPr marL="285750" indent="-285750">
              <a:buFont typeface="Arial" panose="020B0604020202020204" pitchFamily="34" charset="0"/>
              <a:buChar char="•"/>
            </a:pPr>
            <a:r>
              <a:rPr lang="en-GB" dirty="0">
                <a:latin typeface="Arial"/>
                <a:cs typeface="Arial"/>
              </a:rPr>
              <a:t>The audit covered the organisation, planning, implementation and review of official controls carried out by North Ayrshire Council’s Environmental Health Service. </a:t>
            </a:r>
          </a:p>
          <a:p>
            <a:pPr marL="285750" indent="-285750">
              <a:buFont typeface="Arial" panose="020B0604020202020204" pitchFamily="34" charset="0"/>
              <a:buChar char="•"/>
            </a:pPr>
            <a:endParaRPr lang="en-GB" dirty="0"/>
          </a:p>
          <a:p>
            <a:pPr marL="0" indent="0"/>
            <a:r>
              <a:rPr lang="en-GB" b="1" dirty="0"/>
              <a:t>Audit Process </a:t>
            </a:r>
          </a:p>
          <a:p>
            <a:pPr marL="0" indent="0"/>
            <a:endParaRPr lang="en-GB" dirty="0"/>
          </a:p>
          <a:p>
            <a:pPr marL="285750" indent="-285750">
              <a:buFont typeface="Arial" panose="020B0604020202020204" pitchFamily="34" charset="0"/>
              <a:buChar char="•"/>
            </a:pPr>
            <a:r>
              <a:rPr lang="en-GB" dirty="0">
                <a:latin typeface="Arial"/>
                <a:cs typeface="Arial"/>
              </a:rPr>
              <a:t>The Audit primarily consisted of a documentation review and one online meeting held with the Audit Liaison Officer over the course of ten days.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findings of the audit will be presented here and will also be compiled into an overall summary report at the end of the Audit Programme. </a:t>
            </a:r>
          </a:p>
          <a:p>
            <a:pPr marL="192405" indent="-192405"/>
            <a:endParaRPr lang="en-GB" dirty="0"/>
          </a:p>
          <a:p>
            <a:pPr marL="192405" indent="-192405"/>
            <a:endParaRPr lang="en-GB" dirty="0"/>
          </a:p>
          <a:p>
            <a:pPr marL="192405" indent="-192405"/>
            <a:endParaRPr lang="en-GB" dirty="0"/>
          </a:p>
          <a:p>
            <a:pPr marL="192405" indent="-192405"/>
            <a:endParaRPr lang="en-GB" dirty="0"/>
          </a:p>
          <a:p>
            <a:pPr marL="192405" indent="-192405"/>
            <a:endParaRPr lang="en-GB" dirty="0"/>
          </a:p>
          <a:p>
            <a:pPr marL="192405" indent="-192405"/>
            <a:endParaRPr lang="en-GB" dirty="0"/>
          </a:p>
          <a:p>
            <a:pPr marL="192405" indent="-192405"/>
            <a:endParaRPr lang="en-GB" dirty="0"/>
          </a:p>
          <a:p>
            <a:pPr marL="192405" indent="-192405"/>
            <a:endParaRPr lang="en-GB" dirty="0"/>
          </a:p>
        </p:txBody>
      </p:sp>
      <p:grpSp>
        <p:nvGrpSpPr>
          <p:cNvPr id="12" name="Group 11">
            <a:extLst>
              <a:ext uri="{FF2B5EF4-FFF2-40B4-BE49-F238E27FC236}">
                <a16:creationId xmlns:a16="http://schemas.microsoft.com/office/drawing/2014/main" id="{18BEB6DB-E932-FE53-21BE-A82173031E94}"/>
              </a:ext>
            </a:extLst>
          </p:cNvPr>
          <p:cNvGrpSpPr/>
          <p:nvPr/>
        </p:nvGrpSpPr>
        <p:grpSpPr>
          <a:xfrm>
            <a:off x="562618" y="1411457"/>
            <a:ext cx="7102934" cy="1527858"/>
            <a:chOff x="0" y="2554839"/>
            <a:chExt cx="7102934" cy="1619058"/>
          </a:xfrm>
        </p:grpSpPr>
        <p:sp>
          <p:nvSpPr>
            <p:cNvPr id="13" name="object 31">
              <a:extLst>
                <a:ext uri="{FF2B5EF4-FFF2-40B4-BE49-F238E27FC236}">
                  <a16:creationId xmlns:a16="http://schemas.microsoft.com/office/drawing/2014/main" id="{54204479-1CE9-CACC-A58C-54462BB852E2}"/>
                </a:ext>
              </a:extLst>
            </p:cNvPr>
            <p:cNvSpPr/>
            <p:nvPr/>
          </p:nvSpPr>
          <p:spPr>
            <a:xfrm>
              <a:off x="510364" y="2666203"/>
              <a:ext cx="6592570" cy="1080149"/>
            </a:xfrm>
            <a:custGeom>
              <a:avLst/>
              <a:gdLst/>
              <a:ahLst/>
              <a:cxnLst/>
              <a:rect l="l" t="t" r="r" b="b"/>
              <a:pathLst>
                <a:path w="6592570" h="1236979">
                  <a:moveTo>
                    <a:pt x="6441249" y="0"/>
                  </a:moveTo>
                  <a:lnTo>
                    <a:pt x="151180" y="0"/>
                  </a:lnTo>
                  <a:lnTo>
                    <a:pt x="103397" y="7707"/>
                  </a:lnTo>
                  <a:lnTo>
                    <a:pt x="61897" y="29170"/>
                  </a:lnTo>
                  <a:lnTo>
                    <a:pt x="29170" y="61897"/>
                  </a:lnTo>
                  <a:lnTo>
                    <a:pt x="7707" y="103397"/>
                  </a:lnTo>
                  <a:lnTo>
                    <a:pt x="0" y="151180"/>
                  </a:lnTo>
                  <a:lnTo>
                    <a:pt x="0" y="1085646"/>
                  </a:lnTo>
                  <a:lnTo>
                    <a:pt x="7707" y="1133429"/>
                  </a:lnTo>
                  <a:lnTo>
                    <a:pt x="29170" y="1174930"/>
                  </a:lnTo>
                  <a:lnTo>
                    <a:pt x="61897" y="1207657"/>
                  </a:lnTo>
                  <a:lnTo>
                    <a:pt x="103397" y="1229119"/>
                  </a:lnTo>
                  <a:lnTo>
                    <a:pt x="151180" y="1236827"/>
                  </a:lnTo>
                  <a:lnTo>
                    <a:pt x="6441249" y="1236827"/>
                  </a:lnTo>
                  <a:lnTo>
                    <a:pt x="6489037" y="1229119"/>
                  </a:lnTo>
                  <a:lnTo>
                    <a:pt x="6530538" y="1207657"/>
                  </a:lnTo>
                  <a:lnTo>
                    <a:pt x="6563263" y="1174930"/>
                  </a:lnTo>
                  <a:lnTo>
                    <a:pt x="6584723" y="1133429"/>
                  </a:lnTo>
                  <a:lnTo>
                    <a:pt x="6592430" y="1085646"/>
                  </a:lnTo>
                  <a:lnTo>
                    <a:pt x="6592430" y="151180"/>
                  </a:lnTo>
                  <a:lnTo>
                    <a:pt x="6584723" y="103397"/>
                  </a:lnTo>
                  <a:lnTo>
                    <a:pt x="6563263" y="61897"/>
                  </a:lnTo>
                  <a:lnTo>
                    <a:pt x="6530538" y="29170"/>
                  </a:lnTo>
                  <a:lnTo>
                    <a:pt x="6489037" y="7707"/>
                  </a:lnTo>
                  <a:lnTo>
                    <a:pt x="6441249" y="0"/>
                  </a:lnTo>
                  <a:close/>
                </a:path>
              </a:pathLst>
            </a:custGeom>
            <a:solidFill>
              <a:srgbClr val="3D2B56"/>
            </a:solidFill>
          </p:spPr>
          <p:txBody>
            <a:bodyPr wrap="square" lIns="0" tIns="0" rIns="0" bIns="0" rtlCol="0"/>
            <a:lstStyle/>
            <a:p>
              <a:pPr algn="ctr"/>
              <a:r>
                <a:rPr lang="en-GB" sz="3600">
                  <a:solidFill>
                    <a:schemeClr val="bg1"/>
                  </a:solidFill>
                  <a:latin typeface="Arial" panose="020B0604020202020204" pitchFamily="34" charset="0"/>
                  <a:cs typeface="Arial" panose="020B0604020202020204" pitchFamily="34" charset="0"/>
                </a:rPr>
                <a:t>Introduction</a:t>
              </a:r>
              <a:endParaRPr sz="3600">
                <a:solidFill>
                  <a:schemeClr val="bg1"/>
                </a:solidFill>
              </a:endParaRPr>
            </a:p>
          </p:txBody>
        </p:sp>
        <p:sp>
          <p:nvSpPr>
            <p:cNvPr id="14" name="object 32">
              <a:extLst>
                <a:ext uri="{FF2B5EF4-FFF2-40B4-BE49-F238E27FC236}">
                  <a16:creationId xmlns:a16="http://schemas.microsoft.com/office/drawing/2014/main" id="{D23180CE-5C66-D2D5-F961-012D805BE3FC}"/>
                </a:ext>
              </a:extLst>
            </p:cNvPr>
            <p:cNvSpPr/>
            <p:nvPr/>
          </p:nvSpPr>
          <p:spPr>
            <a:xfrm>
              <a:off x="0" y="2823252"/>
              <a:ext cx="881380" cy="1350645"/>
            </a:xfrm>
            <a:custGeom>
              <a:avLst/>
              <a:gdLst/>
              <a:ahLst/>
              <a:cxnLst/>
              <a:rect l="l" t="t" r="r" b="b"/>
              <a:pathLst>
                <a:path w="881380" h="1350645">
                  <a:moveTo>
                    <a:pt x="866700" y="0"/>
                  </a:moveTo>
                  <a:lnTo>
                    <a:pt x="426010" y="0"/>
                  </a:lnTo>
                  <a:lnTo>
                    <a:pt x="385641" y="2348"/>
                  </a:lnTo>
                  <a:lnTo>
                    <a:pt x="345269" y="10194"/>
                  </a:lnTo>
                  <a:lnTo>
                    <a:pt x="307098" y="24742"/>
                  </a:lnTo>
                  <a:lnTo>
                    <a:pt x="273330" y="47193"/>
                  </a:lnTo>
                  <a:lnTo>
                    <a:pt x="235024" y="82990"/>
                  </a:lnTo>
                  <a:lnTo>
                    <a:pt x="197994" y="121551"/>
                  </a:lnTo>
                  <a:lnTo>
                    <a:pt x="162116" y="161303"/>
                  </a:lnTo>
                  <a:lnTo>
                    <a:pt x="127267" y="200672"/>
                  </a:lnTo>
                  <a:lnTo>
                    <a:pt x="102132" y="228138"/>
                  </a:lnTo>
                  <a:lnTo>
                    <a:pt x="75604" y="259018"/>
                  </a:lnTo>
                  <a:lnTo>
                    <a:pt x="53133" y="292328"/>
                  </a:lnTo>
                  <a:lnTo>
                    <a:pt x="40171" y="327088"/>
                  </a:lnTo>
                  <a:lnTo>
                    <a:pt x="33991" y="365340"/>
                  </a:lnTo>
                  <a:lnTo>
                    <a:pt x="34788" y="390739"/>
                  </a:lnTo>
                  <a:lnTo>
                    <a:pt x="45130" y="414669"/>
                  </a:lnTo>
                  <a:lnTo>
                    <a:pt x="67590" y="448513"/>
                  </a:lnTo>
                  <a:lnTo>
                    <a:pt x="63335" y="456750"/>
                  </a:lnTo>
                  <a:lnTo>
                    <a:pt x="62937" y="470309"/>
                  </a:lnTo>
                  <a:lnTo>
                    <a:pt x="67313" y="498923"/>
                  </a:lnTo>
                  <a:lnTo>
                    <a:pt x="77382" y="552322"/>
                  </a:lnTo>
                  <a:lnTo>
                    <a:pt x="0" y="625017"/>
                  </a:lnTo>
                  <a:lnTo>
                    <a:pt x="0" y="1350640"/>
                  </a:lnTo>
                  <a:lnTo>
                    <a:pt x="383426" y="968628"/>
                  </a:lnTo>
                  <a:lnTo>
                    <a:pt x="401008" y="949653"/>
                  </a:lnTo>
                  <a:lnTo>
                    <a:pt x="420549" y="929020"/>
                  </a:lnTo>
                  <a:lnTo>
                    <a:pt x="441880" y="911764"/>
                  </a:lnTo>
                  <a:lnTo>
                    <a:pt x="464833" y="902919"/>
                  </a:lnTo>
                  <a:lnTo>
                    <a:pt x="475571" y="902262"/>
                  </a:lnTo>
                  <a:lnTo>
                    <a:pt x="634622" y="902262"/>
                  </a:lnTo>
                  <a:lnTo>
                    <a:pt x="651295" y="899210"/>
                  </a:lnTo>
                  <a:lnTo>
                    <a:pt x="700467" y="882774"/>
                  </a:lnTo>
                  <a:lnTo>
                    <a:pt x="786397" y="826528"/>
                  </a:lnTo>
                  <a:lnTo>
                    <a:pt x="781718" y="823717"/>
                  </a:lnTo>
                  <a:lnTo>
                    <a:pt x="510236" y="663968"/>
                  </a:lnTo>
                  <a:lnTo>
                    <a:pt x="520671" y="658551"/>
                  </a:lnTo>
                  <a:lnTo>
                    <a:pt x="580466" y="597033"/>
                  </a:lnTo>
                  <a:lnTo>
                    <a:pt x="614033" y="528815"/>
                  </a:lnTo>
                  <a:lnTo>
                    <a:pt x="636499" y="462594"/>
                  </a:lnTo>
                  <a:lnTo>
                    <a:pt x="639500" y="417671"/>
                  </a:lnTo>
                  <a:lnTo>
                    <a:pt x="618998" y="373481"/>
                  </a:lnTo>
                  <a:lnTo>
                    <a:pt x="570955" y="309460"/>
                  </a:lnTo>
                  <a:lnTo>
                    <a:pt x="672395" y="309460"/>
                  </a:lnTo>
                  <a:lnTo>
                    <a:pt x="724638" y="297893"/>
                  </a:lnTo>
                  <a:lnTo>
                    <a:pt x="800101" y="248742"/>
                  </a:lnTo>
                  <a:lnTo>
                    <a:pt x="854027" y="191970"/>
                  </a:lnTo>
                  <a:lnTo>
                    <a:pt x="878939" y="147135"/>
                  </a:lnTo>
                  <a:lnTo>
                    <a:pt x="881082" y="90918"/>
                  </a:lnTo>
                  <a:lnTo>
                    <a:pt x="866700" y="0"/>
                  </a:lnTo>
                  <a:close/>
                </a:path>
                <a:path w="881380" h="1350645">
                  <a:moveTo>
                    <a:pt x="634622" y="902262"/>
                  </a:moveTo>
                  <a:lnTo>
                    <a:pt x="475571" y="902262"/>
                  </a:lnTo>
                  <a:lnTo>
                    <a:pt x="486336" y="902692"/>
                  </a:lnTo>
                  <a:lnTo>
                    <a:pt x="497104" y="903781"/>
                  </a:lnTo>
                  <a:lnTo>
                    <a:pt x="507848" y="905103"/>
                  </a:lnTo>
                  <a:lnTo>
                    <a:pt x="543764" y="908201"/>
                  </a:lnTo>
                  <a:lnTo>
                    <a:pt x="579876" y="908548"/>
                  </a:lnTo>
                  <a:lnTo>
                    <a:pt x="615837" y="905700"/>
                  </a:lnTo>
                  <a:lnTo>
                    <a:pt x="634622" y="902262"/>
                  </a:lnTo>
                  <a:close/>
                </a:path>
                <a:path w="881380" h="1350645">
                  <a:moveTo>
                    <a:pt x="672395" y="309460"/>
                  </a:moveTo>
                  <a:lnTo>
                    <a:pt x="570955" y="309460"/>
                  </a:lnTo>
                  <a:lnTo>
                    <a:pt x="593539" y="313194"/>
                  </a:lnTo>
                  <a:lnTo>
                    <a:pt x="650276" y="314358"/>
                  </a:lnTo>
                  <a:lnTo>
                    <a:pt x="672395" y="309460"/>
                  </a:lnTo>
                  <a:close/>
                </a:path>
              </a:pathLst>
            </a:custGeom>
            <a:solidFill>
              <a:srgbClr val="E3E48D"/>
            </a:solidFill>
          </p:spPr>
          <p:txBody>
            <a:bodyPr wrap="square" lIns="0" tIns="0" rIns="0" bIns="0" rtlCol="0"/>
            <a:lstStyle/>
            <a:p>
              <a:endParaRPr/>
            </a:p>
          </p:txBody>
        </p:sp>
        <p:sp>
          <p:nvSpPr>
            <p:cNvPr id="15" name="object 33">
              <a:extLst>
                <a:ext uri="{FF2B5EF4-FFF2-40B4-BE49-F238E27FC236}">
                  <a16:creationId xmlns:a16="http://schemas.microsoft.com/office/drawing/2014/main" id="{98DBD46A-A567-7B0F-BD59-1E525EC0FE33}"/>
                </a:ext>
              </a:extLst>
            </p:cNvPr>
            <p:cNvSpPr/>
            <p:nvPr/>
          </p:nvSpPr>
          <p:spPr>
            <a:xfrm>
              <a:off x="510364" y="3487493"/>
              <a:ext cx="370840" cy="161925"/>
            </a:xfrm>
            <a:custGeom>
              <a:avLst/>
              <a:gdLst/>
              <a:ahLst/>
              <a:cxnLst/>
              <a:rect l="l" t="t" r="r" b="b"/>
              <a:pathLst>
                <a:path w="370840" h="161925">
                  <a:moveTo>
                    <a:pt x="0" y="0"/>
                  </a:moveTo>
                  <a:lnTo>
                    <a:pt x="0" y="10401"/>
                  </a:lnTo>
                  <a:lnTo>
                    <a:pt x="7707" y="58184"/>
                  </a:lnTo>
                  <a:lnTo>
                    <a:pt x="29170" y="99684"/>
                  </a:lnTo>
                  <a:lnTo>
                    <a:pt x="61897" y="132411"/>
                  </a:lnTo>
                  <a:lnTo>
                    <a:pt x="103397" y="153874"/>
                  </a:lnTo>
                  <a:lnTo>
                    <a:pt x="151180" y="161582"/>
                  </a:lnTo>
                  <a:lnTo>
                    <a:pt x="370306" y="161582"/>
                  </a:lnTo>
                  <a:lnTo>
                    <a:pt x="321030" y="13258"/>
                  </a:lnTo>
                  <a:lnTo>
                    <a:pt x="0" y="0"/>
                  </a:lnTo>
                  <a:close/>
                </a:path>
              </a:pathLst>
            </a:custGeom>
            <a:solidFill>
              <a:srgbClr val="3D2B56"/>
            </a:solidFill>
          </p:spPr>
          <p:txBody>
            <a:bodyPr wrap="square" lIns="0" tIns="0" rIns="0" bIns="0" rtlCol="0"/>
            <a:lstStyle/>
            <a:p>
              <a:endParaRPr/>
            </a:p>
          </p:txBody>
        </p:sp>
        <p:sp>
          <p:nvSpPr>
            <p:cNvPr id="16" name="object 34">
              <a:extLst>
                <a:ext uri="{FF2B5EF4-FFF2-40B4-BE49-F238E27FC236}">
                  <a16:creationId xmlns:a16="http://schemas.microsoft.com/office/drawing/2014/main" id="{95BF39E4-174A-AEA4-65E5-50E640F57064}"/>
                </a:ext>
              </a:extLst>
            </p:cNvPr>
            <p:cNvSpPr txBox="1"/>
            <p:nvPr/>
          </p:nvSpPr>
          <p:spPr>
            <a:xfrm>
              <a:off x="1047851" y="2554839"/>
              <a:ext cx="5748954" cy="226600"/>
            </a:xfrm>
            <a:prstGeom prst="rect">
              <a:avLst/>
            </a:prstGeom>
          </p:spPr>
          <p:txBody>
            <a:bodyPr vert="horz" wrap="square" lIns="0" tIns="12700" rIns="0" bIns="0" rtlCol="0">
              <a:spAutoFit/>
            </a:bodyPr>
            <a:lstStyle/>
            <a:p>
              <a:pPr marL="12700" marR="5080">
                <a:lnSpc>
                  <a:spcPct val="107200"/>
                </a:lnSpc>
                <a:spcBef>
                  <a:spcPts val="100"/>
                </a:spcBef>
              </a:pPr>
              <a:endParaRPr sz="14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35000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7EFDED-1956-3A2B-8467-674E1D6A811A}"/>
              </a:ext>
            </a:extLst>
          </p:cNvPr>
          <p:cNvSpPr>
            <a:spLocks noGrp="1"/>
          </p:cNvSpPr>
          <p:nvPr>
            <p:ph type="ftr" sz="quarter" idx="11"/>
          </p:nvPr>
        </p:nvSpPr>
        <p:spPr/>
        <p:txBody>
          <a:bodyPr/>
          <a:lstStyle/>
          <a:p>
            <a:endParaRPr lang="en-US" sz="1200"/>
          </a:p>
        </p:txBody>
      </p:sp>
      <p:sp>
        <p:nvSpPr>
          <p:cNvPr id="3" name="Slide Number Placeholder 2">
            <a:extLst>
              <a:ext uri="{FF2B5EF4-FFF2-40B4-BE49-F238E27FC236}">
                <a16:creationId xmlns:a16="http://schemas.microsoft.com/office/drawing/2014/main" id="{A61E5743-B9E6-25F9-6E3E-0BAC90BE1050}"/>
              </a:ext>
            </a:extLst>
          </p:cNvPr>
          <p:cNvSpPr>
            <a:spLocks noGrp="1"/>
          </p:cNvSpPr>
          <p:nvPr>
            <p:ph type="sldNum" sz="quarter" idx="12"/>
          </p:nvPr>
        </p:nvSpPr>
        <p:spPr/>
        <p:txBody>
          <a:bodyPr/>
          <a:lstStyle/>
          <a:p>
            <a:fld id="{E5F5F000-6F02-0D4A-AE12-53456686C9A4}" type="slidenum">
              <a:rPr lang="en-US" smtClean="0"/>
              <a:pPr/>
              <a:t>3</a:t>
            </a:fld>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0CDC2735-8DB3-A388-DBCB-3304A91ACCE9}"/>
              </a:ext>
            </a:extLst>
          </p:cNvPr>
          <p:cNvSpPr>
            <a:spLocks noGrp="1"/>
          </p:cNvSpPr>
          <p:nvPr>
            <p:ph sz="quarter" idx="18"/>
          </p:nvPr>
        </p:nvSpPr>
        <p:spPr>
          <a:xfrm>
            <a:off x="3934756" y="1587675"/>
            <a:ext cx="7169247" cy="5968650"/>
          </a:xfrm>
        </p:spPr>
        <p:txBody>
          <a:bodyPr vert="horz" lIns="91440" tIns="45720" rIns="91440" bIns="45720" rtlCol="0" anchor="t">
            <a:normAutofit/>
          </a:bodyPr>
          <a:lstStyle/>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b="0" i="0" u="none" strike="noStrike" kern="1200" cap="none" spc="0" normalizeH="0" baseline="0" noProof="0">
              <a:ln>
                <a:noFill/>
              </a:ln>
              <a:solidFill>
                <a:prstClr val="black"/>
              </a:solidFill>
              <a:effectLst/>
              <a:uLnTx/>
              <a:uFillTx/>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b="0" i="0" u="none" strike="noStrike" kern="1200" cap="none" spc="0" normalizeH="0" baseline="0" noProof="0">
              <a:ln>
                <a:noFill/>
              </a:ln>
              <a:solidFill>
                <a:prstClr val="black"/>
              </a:solidFill>
              <a:effectLst/>
              <a:uLnTx/>
              <a:uFillTx/>
            </a:endParaRPr>
          </a:p>
          <a:p>
            <a:pPr marL="0" indent="0">
              <a:defRPr/>
            </a:pPr>
            <a:endParaRPr lang="en-GB">
              <a:solidFill>
                <a:prstClr val="black"/>
              </a:solidFill>
              <a:latin typeface="Arial"/>
              <a:cs typeface="Arial"/>
            </a:endParaRPr>
          </a:p>
          <a:p>
            <a:pPr marL="285750" indent="-285750">
              <a:buFont typeface="Arial" panose="020B0604020202020204" pitchFamily="34" charset="0"/>
              <a:buChar char="•"/>
              <a:defRPr/>
            </a:pPr>
            <a:endParaRPr lang="en-GB">
              <a:solidFill>
                <a:prstClr val="black"/>
              </a:solidFill>
            </a:endParaRPr>
          </a:p>
          <a:p>
            <a:pPr marL="285750" indent="-285750">
              <a:buFont typeface="Arial" panose="020B0604020202020204" pitchFamily="34" charset="0"/>
              <a:buChar char="•"/>
              <a:defRPr/>
            </a:pPr>
            <a:endParaRPr lang="en-GB">
              <a:latin typeface="Arial"/>
              <a:cs typeface="Arial"/>
            </a:endParaRPr>
          </a:p>
          <a:p>
            <a:pPr marL="285750" marR="0" lvl="0" indent="-285750" algn="l" defTabSz="257188">
              <a:lnSpc>
                <a:spcPct val="100000"/>
              </a:lnSpc>
              <a:spcBef>
                <a:spcPct val="20000"/>
              </a:spcBef>
              <a:spcAft>
                <a:spcPts val="0"/>
              </a:spcAft>
              <a:buClrTx/>
              <a:buSzTx/>
              <a:buFont typeface="Arial" panose="020B0604020202020204" pitchFamily="34" charset="0"/>
              <a:buChar char="•"/>
              <a:tabLst/>
              <a:defRPr/>
            </a:pPr>
            <a:endParaRPr lang="en-GB" b="0" i="0" u="none" strike="noStrike" kern="1200" cap="none" spc="0" normalizeH="0" baseline="0" noProof="0">
              <a:ln>
                <a:noFill/>
              </a:ln>
              <a:solidFill>
                <a:prstClr val="black"/>
              </a:solidFill>
              <a:effectLst/>
              <a:uLnTx/>
              <a:uFillTx/>
            </a:endParaRPr>
          </a:p>
          <a:p>
            <a:pPr marL="285750" indent="-285750">
              <a:buFont typeface="Arial" panose="020B0604020202020204" pitchFamily="34" charset="0"/>
              <a:buChar char="•"/>
              <a:defRPr/>
            </a:pPr>
            <a:endParaRPr lang="en-GB">
              <a:solidFill>
                <a:prstClr val="black"/>
              </a:solidFill>
              <a:latin typeface="Arial"/>
              <a:ea typeface="Times New Roman" panose="02020603050405020304" pitchFamily="18" charset="0"/>
              <a:cs typeface="Arial"/>
            </a:endParaRPr>
          </a:p>
          <a:p>
            <a:pPr marL="0" indent="0">
              <a:defRPr/>
            </a:pPr>
            <a:endParaRPr lang="en-GB">
              <a:ea typeface="Times New Roman" panose="02020603050405020304" pitchFamily="18" charset="0"/>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a:effectLst/>
              <a:latin typeface="Arial"/>
              <a:ea typeface="Times New Roman" panose="02020603050405020304" pitchFamily="18" charset="0"/>
              <a:cs typeface="Arial"/>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a:latin typeface="Arial"/>
              <a:ea typeface="Times New Roman" panose="02020603050405020304" pitchFamily="18" charset="0"/>
              <a:cs typeface="Arial"/>
            </a:endParaRPr>
          </a:p>
          <a:p>
            <a:pPr marL="0" marR="0" lvl="0" indent="0" algn="l" defTabSz="257188" rtl="0" eaLnBrk="1" fontAlgn="auto" latinLnBrk="0" hangingPunct="1">
              <a:lnSpc>
                <a:spcPct val="100000"/>
              </a:lnSpc>
              <a:spcBef>
                <a:spcPct val="20000"/>
              </a:spcBef>
              <a:spcAft>
                <a:spcPts val="0"/>
              </a:spcAft>
              <a:buClrTx/>
              <a:buSzTx/>
              <a:tabLst/>
              <a:defRPr/>
            </a:pPr>
            <a:r>
              <a:rPr lang="en-GB">
                <a:effectLst/>
                <a:latin typeface="Arial"/>
                <a:ea typeface="Times New Roman" panose="02020603050405020304" pitchFamily="18" charset="0"/>
                <a:cs typeface="Arial"/>
              </a:rPr>
              <a:t> </a:t>
            </a:r>
          </a:p>
          <a:p>
            <a:pPr marL="0" indent="0">
              <a:defRPr/>
            </a:pPr>
            <a:endParaRPr lang="en-GB">
              <a:effectLst/>
              <a:latin typeface="Arial"/>
              <a:ea typeface="Times New Roman" panose="02020603050405020304" pitchFamily="18" charset="0"/>
              <a:cs typeface="Arial"/>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a:ea typeface="Times New Roman" panose="02020603050405020304" pitchFamily="18" charset="0"/>
            </a:endParaRPr>
          </a:p>
          <a:p>
            <a:pPr marL="0" marR="0" lvl="0" indent="0" algn="l" defTabSz="257188" rtl="0" eaLnBrk="1" fontAlgn="auto" latinLnBrk="0" hangingPunct="1">
              <a:lnSpc>
                <a:spcPct val="100000"/>
              </a:lnSpc>
              <a:spcBef>
                <a:spcPct val="20000"/>
              </a:spcBef>
              <a:spcAft>
                <a:spcPts val="0"/>
              </a:spcAft>
              <a:buClrTx/>
              <a:buSzTx/>
              <a:tabLst/>
              <a:defRPr/>
            </a:pPr>
            <a:endParaRPr lang="en-GB">
              <a:highlight>
                <a:srgbClr val="FFFF00"/>
              </a:highlight>
              <a:ea typeface="Times New Roman" panose="02020603050405020304" pitchFamily="18" charset="0"/>
            </a:endParaRPr>
          </a:p>
          <a:p>
            <a:pPr marL="285750" indent="-285750">
              <a:buFont typeface="Arial" panose="020B0604020202020204" pitchFamily="34" charset="0"/>
              <a:buChar char="•"/>
              <a:defRPr/>
            </a:pPr>
            <a:endParaRPr lang="en-GB">
              <a:latin typeface="Arial"/>
              <a:ea typeface="Times New Roman" panose="02020603050405020304" pitchFamily="18" charset="0"/>
              <a:cs typeface="Arial"/>
            </a:endParaRPr>
          </a:p>
          <a:p>
            <a:pPr marL="0" marR="0" lvl="0" indent="0" algn="l" defTabSz="257188" rtl="0" eaLnBrk="1" fontAlgn="auto" latinLnBrk="0" hangingPunct="1">
              <a:lnSpc>
                <a:spcPct val="100000"/>
              </a:lnSpc>
              <a:spcBef>
                <a:spcPct val="20000"/>
              </a:spcBef>
              <a:spcAft>
                <a:spcPts val="0"/>
              </a:spcAft>
              <a:buClrTx/>
              <a:buSzTx/>
              <a:tabLst/>
              <a:defRPr/>
            </a:pPr>
            <a:endParaRPr lang="en-GB">
              <a:effectLst/>
              <a:latin typeface="Arial"/>
              <a:ea typeface="Times New Roman" panose="02020603050405020304" pitchFamily="18" charset="0"/>
              <a:cs typeface="Arial"/>
            </a:endParaRPr>
          </a:p>
          <a:p>
            <a:pPr marL="0" marR="0" lvl="0" indent="0" algn="l" defTabSz="257188" rtl="0" eaLnBrk="1" fontAlgn="auto" latinLnBrk="0" hangingPunct="1">
              <a:lnSpc>
                <a:spcPct val="100000"/>
              </a:lnSpc>
              <a:spcBef>
                <a:spcPct val="20000"/>
              </a:spcBef>
              <a:spcAft>
                <a:spcPts val="0"/>
              </a:spcAft>
              <a:buClrTx/>
              <a:buSzTx/>
              <a:tabLst/>
              <a:defRPr/>
            </a:pPr>
            <a:endParaRPr lang="en-GB">
              <a:solidFill>
                <a:prstClr val="black"/>
              </a:solidFill>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Oval 8">
            <a:extLst>
              <a:ext uri="{FF2B5EF4-FFF2-40B4-BE49-F238E27FC236}">
                <a16:creationId xmlns:a16="http://schemas.microsoft.com/office/drawing/2014/main" id="{19668541-748B-98C7-578C-0322D195AF21}"/>
              </a:ext>
            </a:extLst>
          </p:cNvPr>
          <p:cNvSpPr/>
          <p:nvPr/>
        </p:nvSpPr>
        <p:spPr>
          <a:xfrm>
            <a:off x="831566" y="2771790"/>
            <a:ext cx="2361444" cy="2288853"/>
          </a:xfrm>
          <a:prstGeom prst="ellipse">
            <a:avLst/>
          </a:prstGeom>
          <a:solidFill>
            <a:srgbClr val="3D2A5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Organisation &amp; Management </a:t>
            </a:r>
          </a:p>
        </p:txBody>
      </p:sp>
      <p:sp>
        <p:nvSpPr>
          <p:cNvPr id="4" name="Content Placeholder 4">
            <a:extLst>
              <a:ext uri="{FF2B5EF4-FFF2-40B4-BE49-F238E27FC236}">
                <a16:creationId xmlns:a16="http://schemas.microsoft.com/office/drawing/2014/main" id="{447EA152-4E3D-6975-F26E-356D25C676FB}"/>
              </a:ext>
            </a:extLst>
          </p:cNvPr>
          <p:cNvSpPr txBox="1">
            <a:spLocks/>
          </p:cNvSpPr>
          <p:nvPr/>
        </p:nvSpPr>
        <p:spPr>
          <a:xfrm>
            <a:off x="3974108" y="1531540"/>
            <a:ext cx="7171200" cy="5968800"/>
          </a:xfrm>
          <a:prstGeom prst="rect">
            <a:avLst/>
          </a:prstGeom>
        </p:spPr>
        <p:txBody>
          <a:bodyPr vert="horz" lIns="91440" tIns="45720" rIns="91440" bIns="45720" rtlCol="0" anchor="t">
            <a:normAutofit lnSpcReduction="10000"/>
          </a:bodyPr>
          <a:lstStyle>
            <a:lvl1pPr marL="192891" indent="-192891" algn="l" defTabSz="257188" rtl="0" eaLnBrk="1" latinLnBrk="0" hangingPunct="1">
              <a:spcBef>
                <a:spcPct val="20000"/>
              </a:spcBef>
              <a:buFontTx/>
              <a:buNone/>
              <a:defRPr sz="1600" kern="1200">
                <a:solidFill>
                  <a:schemeClr val="tx1"/>
                </a:solidFill>
                <a:latin typeface="Arial" panose="020B0604020202020204" pitchFamily="34" charset="0"/>
                <a:ea typeface="+mn-ea"/>
                <a:cs typeface="Arial" panose="020B0604020202020204" pitchFamily="34" charset="0"/>
              </a:defRPr>
            </a:lvl1pPr>
            <a:lvl2pPr marL="417931" indent="-160743" algn="l" defTabSz="257188"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642970" indent="-128595" algn="l" defTabSz="257188" rtl="0" eaLnBrk="1" latinLnBrk="0" hangingPunct="1">
              <a:spcBef>
                <a:spcPct val="20000"/>
              </a:spcBef>
              <a:buFont typeface="Arial"/>
              <a:buChar char="•"/>
              <a:defRPr sz="1350" kern="1200">
                <a:solidFill>
                  <a:schemeClr val="tx1"/>
                </a:solidFill>
                <a:latin typeface="Arial" panose="020B0604020202020204" pitchFamily="34" charset="0"/>
                <a:ea typeface="+mn-ea"/>
                <a:cs typeface="Arial" panose="020B0604020202020204" pitchFamily="34" charset="0"/>
              </a:defRPr>
            </a:lvl3pPr>
            <a:lvl4pPr marL="900158" indent="-128595" algn="l" defTabSz="257188" rtl="0" eaLnBrk="1" latinLnBrk="0" hangingPunct="1">
              <a:spcBef>
                <a:spcPct val="20000"/>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4pPr>
            <a:lvl5pPr marL="1157346" indent="-128595" algn="l" defTabSz="257188" rtl="0" eaLnBrk="1" latinLnBrk="0" hangingPunct="1">
              <a:spcBef>
                <a:spcPct val="20000"/>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5pPr>
            <a:lvl6pPr marL="1414534" indent="-128595" algn="l" defTabSz="257188" rtl="0" eaLnBrk="1" latinLnBrk="0" hangingPunct="1">
              <a:spcBef>
                <a:spcPct val="20000"/>
              </a:spcBef>
              <a:buFont typeface="Arial"/>
              <a:buChar char="•"/>
              <a:defRPr sz="1125" kern="1200">
                <a:solidFill>
                  <a:schemeClr val="tx1"/>
                </a:solidFill>
                <a:latin typeface="+mn-lt"/>
                <a:ea typeface="+mn-ea"/>
                <a:cs typeface="+mn-cs"/>
              </a:defRPr>
            </a:lvl6pPr>
            <a:lvl7pPr marL="1671721" indent="-128595" algn="l" defTabSz="257188" rtl="0" eaLnBrk="1" latinLnBrk="0" hangingPunct="1">
              <a:spcBef>
                <a:spcPct val="20000"/>
              </a:spcBef>
              <a:buFont typeface="Arial"/>
              <a:buChar char="•"/>
              <a:defRPr sz="1125" kern="1200">
                <a:solidFill>
                  <a:schemeClr val="tx1"/>
                </a:solidFill>
                <a:latin typeface="+mn-lt"/>
                <a:ea typeface="+mn-ea"/>
                <a:cs typeface="+mn-cs"/>
              </a:defRPr>
            </a:lvl7pPr>
            <a:lvl8pPr marL="1928910" indent="-128595" algn="l" defTabSz="257188" rtl="0" eaLnBrk="1" latinLnBrk="0" hangingPunct="1">
              <a:spcBef>
                <a:spcPct val="20000"/>
              </a:spcBef>
              <a:buFont typeface="Arial"/>
              <a:buChar char="•"/>
              <a:defRPr sz="1125" kern="1200">
                <a:solidFill>
                  <a:schemeClr val="tx1"/>
                </a:solidFill>
                <a:latin typeface="+mn-lt"/>
                <a:ea typeface="+mn-ea"/>
                <a:cs typeface="+mn-cs"/>
              </a:defRPr>
            </a:lvl8pPr>
            <a:lvl9pPr marL="2186099" indent="-128595" algn="l" defTabSz="257188" rtl="0" eaLnBrk="1" latinLnBrk="0" hangingPunct="1">
              <a:spcBef>
                <a:spcPct val="20000"/>
              </a:spcBef>
              <a:buFont typeface="Arial"/>
              <a:buChar char="•"/>
              <a:defRPr sz="1125" kern="1200">
                <a:solidFill>
                  <a:schemeClr val="tx1"/>
                </a:solidFill>
                <a:latin typeface="+mn-lt"/>
                <a:ea typeface="+mn-ea"/>
                <a:cs typeface="+mn-cs"/>
              </a:defRPr>
            </a:lvl9pPr>
          </a:lstStyle>
          <a:p>
            <a:pPr marL="285750" indent="-285750">
              <a:buFont typeface="Arial" panose="020B0604020202020204" pitchFamily="34" charset="0"/>
              <a:buChar char="•"/>
              <a:defRPr/>
            </a:pPr>
            <a:r>
              <a:rPr lang="en-GB" sz="1400" dirty="0">
                <a:solidFill>
                  <a:prstClr val="black"/>
                </a:solidFill>
                <a:latin typeface="Arial"/>
                <a:cs typeface="Arial"/>
              </a:rPr>
              <a:t>The Authority has a 2025-26 Food Enforcement Service Plan in place. </a:t>
            </a:r>
            <a:endParaRPr lang="en-GB" sz="1400" dirty="0">
              <a:solidFill>
                <a:prstClr val="black"/>
              </a:solidFill>
            </a:endParaRPr>
          </a:p>
          <a:p>
            <a:pPr marL="285750" indent="-285750">
              <a:buFont typeface="Arial" panose="020B0604020202020204" pitchFamily="34" charset="0"/>
              <a:buChar char="•"/>
              <a:defRPr/>
            </a:pPr>
            <a:endParaRPr lang="en-GB" sz="1400" dirty="0">
              <a:solidFill>
                <a:prstClr val="black"/>
              </a:solidFill>
            </a:endParaRPr>
          </a:p>
          <a:p>
            <a:pPr marL="285750" indent="-285750">
              <a:buFont typeface="Arial" panose="020B0604020202020204" pitchFamily="34" charset="0"/>
              <a:buChar char="•"/>
              <a:defRPr/>
            </a:pPr>
            <a:r>
              <a:rPr lang="en-GB" sz="1400" dirty="0">
                <a:solidFill>
                  <a:prstClr val="black"/>
                </a:solidFill>
                <a:latin typeface="Arial"/>
                <a:cs typeface="Arial"/>
              </a:rPr>
              <a:t>The Plan outlines how food safety will be monitored and controlled within North Ayrshire. The Authority’s approach to interventions out-of-hours is included in the Plan.</a:t>
            </a:r>
          </a:p>
          <a:p>
            <a:pPr marL="285750" indent="-285750">
              <a:buFont typeface="Arial" panose="020B0604020202020204" pitchFamily="34" charset="0"/>
              <a:buChar char="•"/>
              <a:defRPr/>
            </a:pPr>
            <a:endParaRPr lang="en-GB" sz="1400" dirty="0">
              <a:solidFill>
                <a:prstClr val="black"/>
              </a:solidFill>
              <a:latin typeface="Arial"/>
              <a:cs typeface="Arial"/>
            </a:endParaRPr>
          </a:p>
          <a:p>
            <a:pPr marL="285750" indent="-285750">
              <a:buFont typeface="Arial" panose="020B0604020202020204" pitchFamily="34" charset="0"/>
              <a:buChar char="•"/>
              <a:defRPr/>
            </a:pPr>
            <a:r>
              <a:rPr lang="en-GB" sz="1400" dirty="0">
                <a:solidFill>
                  <a:prstClr val="black"/>
                </a:solidFill>
                <a:latin typeface="Arial"/>
                <a:cs typeface="Arial"/>
              </a:rPr>
              <a:t>The Authority has 1459 registered food premises, including 138 manufacturers and packers, and 9 Approved Establishments (AE). </a:t>
            </a:r>
            <a:endParaRPr lang="en-GB" sz="1400" dirty="0">
              <a:solidFill>
                <a:prstClr val="black"/>
              </a:solidFill>
            </a:endParaRPr>
          </a:p>
          <a:p>
            <a:pPr marL="285750" indent="-285750">
              <a:buFont typeface="Arial" panose="020B0604020202020204" pitchFamily="34" charset="0"/>
              <a:buChar char="•"/>
              <a:defRPr/>
            </a:pPr>
            <a:endParaRPr lang="en-GB" sz="1400" dirty="0">
              <a:solidFill>
                <a:prstClr val="black"/>
              </a:solidFill>
              <a:latin typeface="Arial"/>
              <a:cs typeface="Arial"/>
            </a:endParaRPr>
          </a:p>
          <a:p>
            <a:pPr marL="285750" indent="-285750">
              <a:buFont typeface="Arial" panose="020B0604020202020204" pitchFamily="34" charset="0"/>
              <a:buChar char="•"/>
              <a:defRPr/>
            </a:pPr>
            <a:r>
              <a:rPr lang="en-GB" sz="1400" dirty="0">
                <a:solidFill>
                  <a:prstClr val="black"/>
                </a:solidFill>
                <a:latin typeface="Arial"/>
                <a:cs typeface="Arial"/>
              </a:rPr>
              <a:t>On FHIS – there are 1350 premises on the platform and 94% have a Pass.</a:t>
            </a:r>
          </a:p>
          <a:p>
            <a:pPr marL="285750" indent="-285750">
              <a:buFont typeface="Arial" panose="020B0604020202020204" pitchFamily="34" charset="0"/>
              <a:buChar char="•"/>
              <a:defRPr/>
            </a:pPr>
            <a:endParaRPr lang="en-GB" sz="1400" dirty="0">
              <a:solidFill>
                <a:prstClr val="black"/>
              </a:solidFill>
              <a:latin typeface="Arial"/>
              <a:cs typeface="Arial"/>
            </a:endParaRPr>
          </a:p>
          <a:p>
            <a:pPr marL="285750" indent="-285750">
              <a:buFont typeface="Arial" panose="020B0604020202020204" pitchFamily="34" charset="0"/>
              <a:buChar char="•"/>
              <a:defRPr/>
            </a:pPr>
            <a:r>
              <a:rPr lang="en-GB" sz="1400" dirty="0">
                <a:solidFill>
                  <a:prstClr val="black"/>
                </a:solidFill>
                <a:latin typeface="Arial"/>
                <a:cs typeface="Arial"/>
              </a:rPr>
              <a:t>On SND, there are 120 premises showing as unrated, equating to 8.3% of the premises cohort. 189 premises are rated Group 3 Band A under FLRS (13% of the cohort).</a:t>
            </a:r>
            <a:endParaRPr lang="en-GB" sz="1400" dirty="0">
              <a:solidFill>
                <a:prstClr val="black"/>
              </a:solidFill>
            </a:endParaRPr>
          </a:p>
          <a:p>
            <a:pPr marL="0" indent="0">
              <a:defRPr/>
            </a:pPr>
            <a:endParaRPr lang="en-GB" sz="1400" dirty="0">
              <a:solidFill>
                <a:prstClr val="black"/>
              </a:solidFill>
              <a:highlight>
                <a:srgbClr val="FFFF00"/>
              </a:highlight>
            </a:endParaRPr>
          </a:p>
          <a:p>
            <a:pPr marL="285750" indent="-285750">
              <a:buFont typeface="Arial" panose="020B0604020202020204" pitchFamily="34" charset="0"/>
              <a:buChar char="•"/>
              <a:defRPr/>
            </a:pPr>
            <a:r>
              <a:rPr lang="en-GB" sz="1400" dirty="0">
                <a:solidFill>
                  <a:prstClr val="black"/>
                </a:solidFill>
                <a:latin typeface="Arial"/>
                <a:cs typeface="Arial"/>
              </a:rPr>
              <a:t>619 premises are programmed to be inspected in 2025-26 </a:t>
            </a:r>
            <a:r>
              <a:rPr lang="en-GB" sz="1400" dirty="0">
                <a:latin typeface="Arial"/>
                <a:cs typeface="Arial"/>
              </a:rPr>
              <a:t>and in addition, some of the  306 inspections that were missed in </a:t>
            </a:r>
            <a:r>
              <a:rPr lang="en-GB" sz="1400">
                <a:latin typeface="Arial"/>
                <a:cs typeface="Arial"/>
              </a:rPr>
              <a:t>2024-25 will be </a:t>
            </a:r>
            <a:r>
              <a:rPr lang="en-GB" sz="1400" dirty="0">
                <a:latin typeface="Arial"/>
                <a:cs typeface="Arial"/>
              </a:rPr>
              <a:t>included on the basis of risk. </a:t>
            </a:r>
          </a:p>
          <a:p>
            <a:pPr marL="285750" indent="-285750">
              <a:buFont typeface="Arial" panose="020B0604020202020204" pitchFamily="34" charset="0"/>
              <a:buChar char="•"/>
              <a:defRPr/>
            </a:pPr>
            <a:endParaRPr lang="en-GB" sz="1400" dirty="0">
              <a:solidFill>
                <a:prstClr val="black"/>
              </a:solidFill>
            </a:endParaRPr>
          </a:p>
          <a:p>
            <a:pPr marL="285750" indent="-285750">
              <a:buFont typeface="Arial" panose="020B0604020202020204" pitchFamily="34" charset="0"/>
              <a:buChar char="•"/>
              <a:defRPr/>
            </a:pPr>
            <a:r>
              <a:rPr lang="en-GB" sz="1400" dirty="0">
                <a:solidFill>
                  <a:prstClr val="black"/>
                </a:solidFill>
                <a:latin typeface="Arial"/>
                <a:cs typeface="Arial"/>
              </a:rPr>
              <a:t>A Food Premises Registration Procedure targets resources towards higher risk new premises whilst ensuring that all new business registrations are acknowledged and information links sent to aid food law compliance. By assigning an inspection date to all new business registrations, these can be tracked to ensure none are missed. Group 1 businesses are inspected within 30 days of receipt of their registration form. </a:t>
            </a:r>
          </a:p>
          <a:p>
            <a:pPr marL="285750" indent="-285750">
              <a:buFont typeface="Arial" panose="020B0604020202020204" pitchFamily="34" charset="0"/>
              <a:buChar char="•"/>
              <a:defRPr/>
            </a:pPr>
            <a:endParaRPr lang="en-GB" sz="1400" dirty="0">
              <a:solidFill>
                <a:prstClr val="black"/>
              </a:solidFill>
              <a:latin typeface="Arial"/>
              <a:cs typeface="Arial"/>
            </a:endParaRPr>
          </a:p>
          <a:p>
            <a:pPr marL="285750" indent="-285750">
              <a:buFont typeface="Arial" panose="020B0604020202020204" pitchFamily="34" charset="0"/>
              <a:buChar char="•"/>
              <a:defRPr/>
            </a:pPr>
            <a:r>
              <a:rPr lang="en-GB" sz="1400" dirty="0">
                <a:solidFill>
                  <a:prstClr val="black"/>
                </a:solidFill>
                <a:latin typeface="Arial"/>
                <a:cs typeface="Arial"/>
              </a:rPr>
              <a:t>160 new business registration forms were received in 2024-25, and 150 in 2023-24, which is considered to represent an increasing workload. </a:t>
            </a:r>
            <a:endParaRPr lang="en-GB" dirty="0">
              <a:solidFill>
                <a:prstClr val="black"/>
              </a:solidFill>
            </a:endParaRPr>
          </a:p>
          <a:p>
            <a:pPr marL="0" indent="0">
              <a:defRPr/>
            </a:pPr>
            <a:endParaRPr lang="en-GB" dirty="0">
              <a:solidFill>
                <a:prstClr val="black"/>
              </a:solidFill>
            </a:endParaRPr>
          </a:p>
          <a:p>
            <a:pPr marL="0" indent="0">
              <a:defRPr/>
            </a:pPr>
            <a:endParaRPr lang="en-GB" dirty="0">
              <a:solidFill>
                <a:prstClr val="black"/>
              </a:solidFill>
            </a:endParaRPr>
          </a:p>
          <a:p>
            <a:pPr marL="192405" indent="-192405"/>
            <a:endParaRPr lang="en-GB" dirty="0"/>
          </a:p>
        </p:txBody>
      </p:sp>
    </p:spTree>
    <p:extLst>
      <p:ext uri="{BB962C8B-B14F-4D97-AF65-F5344CB8AC3E}">
        <p14:creationId xmlns:p14="http://schemas.microsoft.com/office/powerpoint/2010/main" val="432132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6FB637F-B574-5B22-6F52-DB0BCD004705}"/>
              </a:ext>
            </a:extLst>
          </p:cNvPr>
          <p:cNvSpPr>
            <a:spLocks noGrp="1"/>
          </p:cNvSpPr>
          <p:nvPr>
            <p:ph type="ftr" sz="quarter" idx="11"/>
          </p:nvPr>
        </p:nvSpPr>
        <p:spPr/>
        <p:txBody>
          <a:bodyPr/>
          <a:lstStyle/>
          <a:p>
            <a:endParaRPr lang="en-US" sz="1200"/>
          </a:p>
        </p:txBody>
      </p:sp>
      <p:sp>
        <p:nvSpPr>
          <p:cNvPr id="3" name="Slide Number Placeholder 2">
            <a:extLst>
              <a:ext uri="{FF2B5EF4-FFF2-40B4-BE49-F238E27FC236}">
                <a16:creationId xmlns:a16="http://schemas.microsoft.com/office/drawing/2014/main" id="{6B12FEE7-03C5-43CC-CAB4-8783560C3E27}"/>
              </a:ext>
            </a:extLst>
          </p:cNvPr>
          <p:cNvSpPr>
            <a:spLocks noGrp="1"/>
          </p:cNvSpPr>
          <p:nvPr>
            <p:ph type="sldNum" sz="quarter" idx="12"/>
          </p:nvPr>
        </p:nvSpPr>
        <p:spPr/>
        <p:txBody>
          <a:bodyPr/>
          <a:lstStyle/>
          <a:p>
            <a:fld id="{E5F5F000-6F02-0D4A-AE12-53456686C9A4}" type="slidenum">
              <a:rPr lang="en-US" smtClean="0"/>
              <a:pPr/>
              <a:t>4</a:t>
            </a:fld>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5B566BEF-BD47-50EF-9FD7-F38D4EFE224E}"/>
              </a:ext>
            </a:extLst>
          </p:cNvPr>
          <p:cNvSpPr>
            <a:spLocks noGrp="1"/>
          </p:cNvSpPr>
          <p:nvPr>
            <p:ph sz="quarter" idx="18"/>
          </p:nvPr>
        </p:nvSpPr>
        <p:spPr>
          <a:xfrm>
            <a:off x="3974108" y="1531540"/>
            <a:ext cx="7171200" cy="5968800"/>
          </a:xfrm>
        </p:spPr>
        <p:txBody>
          <a:bodyPr vert="horz" lIns="91440" tIns="45720" rIns="91440" bIns="45720" rtlCol="0" anchor="t">
            <a:normAutofit fontScale="92500" lnSpcReduction="20000"/>
          </a:bodyPr>
          <a:lstStyle/>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ndParaRPr>
          </a:p>
          <a:p>
            <a:pPr marL="285750" indent="-285750">
              <a:buFont typeface="Arial" panose="020B0604020202020204" pitchFamily="34" charset="0"/>
              <a:buChar char="•"/>
              <a:defRPr/>
            </a:pPr>
            <a:r>
              <a:rPr lang="en-GB" dirty="0">
                <a:solidFill>
                  <a:prstClr val="black"/>
                </a:solidFill>
                <a:latin typeface="Arial"/>
                <a:cs typeface="Arial"/>
              </a:rPr>
              <a:t>The Authority provided an Enforcement Policy that was last reviewed and approved on 05 June 2024.</a:t>
            </a:r>
            <a:endParaRPr lang="en-GB" sz="1600" b="0" i="0" u="none" strike="noStrike" kern="1200" cap="none" spc="0" normalizeH="0" baseline="0" noProof="0" dirty="0">
              <a:ln>
                <a:noFill/>
              </a:ln>
              <a:solidFill>
                <a:prstClr val="black"/>
              </a:solidFill>
              <a:effectLst/>
              <a:highlight>
                <a:srgbClr val="FFFF00"/>
              </a:highlight>
              <a:uLnTx/>
              <a:uFillTx/>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ndParaRPr>
          </a:p>
          <a:p>
            <a:pPr marL="285750" indent="-285750">
              <a:buFont typeface="Arial" panose="020B0604020202020204" pitchFamily="34" charset="0"/>
              <a:buChar char="•"/>
              <a:defRPr/>
            </a:pPr>
            <a:r>
              <a:rPr lang="en-GB" dirty="0">
                <a:solidFill>
                  <a:prstClr val="black"/>
                </a:solidFill>
                <a:latin typeface="Arial"/>
                <a:cs typeface="Arial"/>
              </a:rPr>
              <a:t>The Authority has a Scheme of Delegation that was approved on 18 September 2024. </a:t>
            </a:r>
            <a:endParaRPr lang="en-GB" sz="1600" b="0" i="0" u="none" strike="noStrike" kern="1200" cap="none" spc="0" normalizeH="0" baseline="0" noProof="0" dirty="0">
              <a:ln>
                <a:noFill/>
              </a:ln>
              <a:solidFill>
                <a:prstClr val="black"/>
              </a:solidFill>
              <a:effectLst/>
              <a:uLnTx/>
              <a:uFillTx/>
              <a:latin typeface="Arial"/>
              <a:cs typeface="Arial"/>
            </a:endParaRPr>
          </a:p>
          <a:p>
            <a:pPr marL="0" marR="0" lvl="0" indent="0" algn="l" defTabSz="257188" rtl="0" eaLnBrk="1" fontAlgn="auto" latinLnBrk="0" hangingPunct="1">
              <a:lnSpc>
                <a:spcPct val="100000"/>
              </a:lnSpc>
              <a:spcBef>
                <a:spcPct val="20000"/>
              </a:spcBef>
              <a:spcAft>
                <a:spcPts val="0"/>
              </a:spcAft>
              <a:buClrTx/>
              <a:buSzTx/>
              <a:tabLst/>
              <a:defRPr/>
            </a:pPr>
            <a:endParaRPr lang="en-GB" dirty="0">
              <a:solidFill>
                <a:prstClr val="black"/>
              </a:solidFill>
            </a:endParaRPr>
          </a:p>
          <a:p>
            <a:pPr marL="285750" indent="-285750">
              <a:buFont typeface="Arial" panose="020B0604020202020204" pitchFamily="34" charset="0"/>
              <a:buChar char="•"/>
              <a:defRPr/>
            </a:pPr>
            <a:r>
              <a:rPr lang="en-GB" dirty="0">
                <a:solidFill>
                  <a:prstClr val="black"/>
                </a:solidFill>
                <a:latin typeface="Arial"/>
                <a:cs typeface="Arial"/>
              </a:rPr>
              <a:t>Copies of photographic ID officer authorisations were submitted, </a:t>
            </a:r>
            <a:r>
              <a:rPr lang="en-GB" dirty="0">
                <a:latin typeface="Arial"/>
                <a:cs typeface="Arial"/>
              </a:rPr>
              <a:t>all dated April 2024 with the exception of two new members of staff.</a:t>
            </a:r>
          </a:p>
          <a:p>
            <a:pPr marL="285750" indent="-285750">
              <a:buFont typeface="Arial" panose="020B0604020202020204" pitchFamily="34" charset="0"/>
              <a:buChar char="•"/>
              <a:defRPr/>
            </a:pPr>
            <a:endParaRPr lang="en-GB" dirty="0">
              <a:solidFill>
                <a:prstClr val="black"/>
              </a:solidFill>
              <a:latin typeface="Arial"/>
              <a:cs typeface="Arial"/>
            </a:endParaRPr>
          </a:p>
          <a:p>
            <a:pPr marL="285750" indent="-285750">
              <a:buFont typeface="Arial" panose="020B0604020202020204" pitchFamily="34" charset="0"/>
              <a:buChar char="•"/>
              <a:defRPr/>
            </a:pPr>
            <a:r>
              <a:rPr lang="en-GB" dirty="0">
                <a:solidFill>
                  <a:prstClr val="black"/>
                </a:solidFill>
                <a:latin typeface="Arial"/>
                <a:cs typeface="Arial"/>
              </a:rPr>
              <a:t>A range of formal enforcement procedures in the form </a:t>
            </a:r>
            <a:r>
              <a:rPr lang="en-GB" dirty="0">
                <a:latin typeface="Arial"/>
                <a:cs typeface="Arial"/>
              </a:rPr>
              <a:t>of flow diagrams/decision trees ar</a:t>
            </a:r>
            <a:r>
              <a:rPr lang="en-GB" dirty="0">
                <a:solidFill>
                  <a:prstClr val="black"/>
                </a:solidFill>
                <a:latin typeface="Arial"/>
                <a:cs typeface="Arial"/>
              </a:rPr>
              <a:t>e contained in the Appendices of the Enforcement Policy. Written protocols were also submitted for the service of notices and entering of inspection data. </a:t>
            </a:r>
          </a:p>
          <a:p>
            <a:pPr marL="285750" indent="-285750">
              <a:buFont typeface="Arial" panose="020B0604020202020204" pitchFamily="34" charset="0"/>
              <a:buChar char="•"/>
              <a:defRPr/>
            </a:pPr>
            <a:endParaRPr lang="en-GB" dirty="0">
              <a:solidFill>
                <a:prstClr val="black"/>
              </a:solidFill>
              <a:latin typeface="Arial"/>
              <a:cs typeface="Arial"/>
            </a:endParaRPr>
          </a:p>
          <a:p>
            <a:pPr marL="285750" indent="-285750">
              <a:buFont typeface="Arial" panose="020B0604020202020204" pitchFamily="34" charset="0"/>
              <a:buChar char="•"/>
              <a:defRPr/>
            </a:pPr>
            <a:r>
              <a:rPr lang="en-GB" dirty="0">
                <a:solidFill>
                  <a:prstClr val="black"/>
                </a:solidFill>
                <a:latin typeface="Arial"/>
                <a:cs typeface="Arial"/>
              </a:rPr>
              <a:t>An Employee Code of Conduct (dated 25/2/22) was provided, which sets out standards of conduct that all employees are expected to follow, including the need to declare any potential conflicts of interest.</a:t>
            </a:r>
            <a:endParaRPr lang="en-GB" dirty="0">
              <a:solidFill>
                <a:prstClr val="black"/>
              </a:solidFill>
            </a:endParaRPr>
          </a:p>
          <a:p>
            <a:pPr marL="0" marR="0" lvl="0" indent="0" algn="l" defTabSz="257188" rtl="0" eaLnBrk="1" fontAlgn="auto" latinLnBrk="0" hangingPunct="1">
              <a:lnSpc>
                <a:spcPct val="100000"/>
              </a:lnSpc>
              <a:spcBef>
                <a:spcPct val="20000"/>
              </a:spcBef>
              <a:spcAft>
                <a:spcPts val="0"/>
              </a:spcAft>
              <a:buClrTx/>
              <a:buSzTx/>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defRPr/>
            </a:pPr>
            <a:r>
              <a:rPr lang="en-GB" dirty="0">
                <a:solidFill>
                  <a:prstClr val="black"/>
                </a:solidFill>
                <a:latin typeface="Arial"/>
                <a:cs typeface="Arial"/>
              </a:rPr>
              <a:t>The Food Safety Internal Monitoring Procedures require all correspondence of a formal nature, including any reports to the </a:t>
            </a:r>
            <a:r>
              <a:rPr lang="en-GB" dirty="0" err="1">
                <a:solidFill>
                  <a:prstClr val="black"/>
                </a:solidFill>
                <a:latin typeface="Arial"/>
                <a:cs typeface="Arial"/>
              </a:rPr>
              <a:t>CoPFS</a:t>
            </a:r>
            <a:r>
              <a:rPr lang="en-GB" dirty="0">
                <a:solidFill>
                  <a:prstClr val="black"/>
                </a:solidFill>
                <a:latin typeface="Arial"/>
                <a:cs typeface="Arial"/>
              </a:rPr>
              <a:t> via </a:t>
            </a:r>
            <a:r>
              <a:rPr lang="en-GB" dirty="0" err="1">
                <a:solidFill>
                  <a:prstClr val="black"/>
                </a:solidFill>
                <a:latin typeface="Arial"/>
                <a:cs typeface="Arial"/>
              </a:rPr>
              <a:t>SRAweb</a:t>
            </a:r>
            <a:r>
              <a:rPr lang="en-GB" dirty="0">
                <a:solidFill>
                  <a:prstClr val="black"/>
                </a:solidFill>
                <a:latin typeface="Arial"/>
                <a:cs typeface="Arial"/>
              </a:rPr>
              <a:t> to be checked by the Team Manager or Specialist EHO prior to issue</a:t>
            </a:r>
            <a:r>
              <a:rPr kumimoji="0" lang="en-GB" sz="1600" b="0" i="0" u="none" strike="noStrike" kern="1200" cap="none" spc="0" normalizeH="0" baseline="0" noProof="0" dirty="0">
                <a:ln>
                  <a:noFill/>
                </a:ln>
                <a:solidFill>
                  <a:prstClr val="black"/>
                </a:solidFill>
                <a:effectLst/>
                <a:uLnTx/>
                <a:uFillTx/>
                <a:latin typeface="Arial"/>
                <a:cs typeface="Arial"/>
              </a:rPr>
              <a:t>.</a:t>
            </a:r>
            <a:r>
              <a:rPr lang="en-GB" dirty="0">
                <a:solidFill>
                  <a:prstClr val="black"/>
                </a:solidFill>
                <a:latin typeface="Arial"/>
                <a:cs typeface="Arial"/>
              </a:rPr>
              <a:t> Similarly, any proposed re-categorisation of business groups require to be notified and agreed.  </a:t>
            </a:r>
            <a:endParaRPr lang="en-GB" sz="1600" b="0" i="0" u="none" strike="noStrike" kern="1200" cap="none" spc="0" normalizeH="0" baseline="0" noProof="0" dirty="0">
              <a:ln>
                <a:noFill/>
              </a:ln>
              <a:solidFill>
                <a:prstClr val="black"/>
              </a:solidFill>
              <a:effectLst/>
              <a:uLnTx/>
              <a:uFillTx/>
              <a:latin typeface="Arial"/>
              <a:cs typeface="Arial"/>
            </a:endParaRPr>
          </a:p>
          <a:p>
            <a:pPr marL="0" marR="0" lvl="0" indent="0" algn="l" defTabSz="257188" rtl="0" eaLnBrk="1" fontAlgn="auto" latinLnBrk="0" hangingPunct="1">
              <a:lnSpc>
                <a:spcPct val="100000"/>
              </a:lnSpc>
              <a:spcBef>
                <a:spcPct val="20000"/>
              </a:spcBef>
              <a:spcAft>
                <a:spcPts val="0"/>
              </a:spcAft>
              <a:buClrTx/>
              <a:buSzTx/>
              <a:tabLst/>
              <a:defRPr/>
            </a:pPr>
            <a:endParaRPr lang="en-GB" dirty="0">
              <a:solidFill>
                <a:prstClr val="black"/>
              </a:solidFill>
            </a:endParaRPr>
          </a:p>
          <a:p>
            <a:pPr marL="285750" indent="-285750">
              <a:buFont typeface="Arial" panose="020B0604020202020204" pitchFamily="34" charset="0"/>
              <a:buChar char="•"/>
              <a:defRPr/>
            </a:pPr>
            <a:r>
              <a:rPr lang="en-GB" dirty="0">
                <a:solidFill>
                  <a:prstClr val="black"/>
                </a:solidFill>
                <a:latin typeface="Arial"/>
                <a:cs typeface="Arial"/>
              </a:rPr>
              <a:t>Officers can access documented protocols and procedures via an EH Resource Index, which also contains links to Food Standards Scotland's Food Law Guide and other guidance documents.</a:t>
            </a:r>
            <a:endParaRPr lang="en-GB" sz="1600" b="0" i="0" u="none" strike="noStrike" kern="1200" cap="none" spc="0" normalizeH="0" baseline="0" noProof="0" dirty="0">
              <a:ln>
                <a:noFill/>
              </a:ln>
              <a:solidFill>
                <a:prstClr val="black"/>
              </a:solidFill>
              <a:effectLst/>
              <a:uLnTx/>
              <a:uFillTx/>
              <a:latin typeface="Arial"/>
              <a:cs typeface="Arial"/>
            </a:endParaRPr>
          </a:p>
          <a:p>
            <a:pPr marL="0" marR="0" lvl="0" indent="0" algn="l" defTabSz="257188" rtl="0" eaLnBrk="1" fontAlgn="auto" latinLnBrk="0" hangingPunct="1">
              <a:lnSpc>
                <a:spcPct val="100000"/>
              </a:lnSpc>
              <a:spcBef>
                <a:spcPct val="20000"/>
              </a:spcBef>
              <a:spcAft>
                <a:spcPts val="0"/>
              </a:spcAft>
              <a:buClrTx/>
              <a:buSzTx/>
              <a:tabLst/>
              <a:defRPr/>
            </a:pPr>
            <a:endParaRPr lang="en-GB" dirty="0">
              <a:solidFill>
                <a:prstClr val="black"/>
              </a:solidFill>
            </a:endParaRPr>
          </a:p>
          <a:p>
            <a:pPr marL="192405" indent="-192405"/>
            <a:endParaRPr lang="en-GB" dirty="0"/>
          </a:p>
        </p:txBody>
      </p:sp>
      <p:sp>
        <p:nvSpPr>
          <p:cNvPr id="10" name="Oval 9">
            <a:extLst>
              <a:ext uri="{FF2B5EF4-FFF2-40B4-BE49-F238E27FC236}">
                <a16:creationId xmlns:a16="http://schemas.microsoft.com/office/drawing/2014/main" id="{7798772E-8E38-9A2D-DB3C-81DB09DDCC45}"/>
              </a:ext>
            </a:extLst>
          </p:cNvPr>
          <p:cNvSpPr/>
          <p:nvPr/>
        </p:nvSpPr>
        <p:spPr>
          <a:xfrm>
            <a:off x="861308" y="2933485"/>
            <a:ext cx="2361444" cy="2289600"/>
          </a:xfrm>
          <a:prstGeom prst="ellipse">
            <a:avLst/>
          </a:prstGeom>
          <a:solidFill>
            <a:srgbClr val="3F2A5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Policies &amp; Procedures </a:t>
            </a:r>
          </a:p>
        </p:txBody>
      </p:sp>
    </p:spTree>
    <p:extLst>
      <p:ext uri="{BB962C8B-B14F-4D97-AF65-F5344CB8AC3E}">
        <p14:creationId xmlns:p14="http://schemas.microsoft.com/office/powerpoint/2010/main" val="1115262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A11B615-E200-3F31-E171-5FE5910227AE}"/>
              </a:ext>
            </a:extLst>
          </p:cNvPr>
          <p:cNvSpPr>
            <a:spLocks noGrp="1"/>
          </p:cNvSpPr>
          <p:nvPr>
            <p:ph type="ftr" sz="quarter" idx="11"/>
          </p:nvPr>
        </p:nvSpPr>
        <p:spPr/>
        <p:txBody>
          <a:bodyPr/>
          <a:lstStyle/>
          <a:p>
            <a:endParaRPr lang="en-US" sz="1200"/>
          </a:p>
        </p:txBody>
      </p:sp>
      <p:sp>
        <p:nvSpPr>
          <p:cNvPr id="3" name="Slide Number Placeholder 2">
            <a:extLst>
              <a:ext uri="{FF2B5EF4-FFF2-40B4-BE49-F238E27FC236}">
                <a16:creationId xmlns:a16="http://schemas.microsoft.com/office/drawing/2014/main" id="{8DD8B64E-8E4A-8FEB-B777-DED4083087DD}"/>
              </a:ext>
            </a:extLst>
          </p:cNvPr>
          <p:cNvSpPr>
            <a:spLocks noGrp="1"/>
          </p:cNvSpPr>
          <p:nvPr>
            <p:ph type="sldNum" sz="quarter" idx="12"/>
          </p:nvPr>
        </p:nvSpPr>
        <p:spPr/>
        <p:txBody>
          <a:bodyPr/>
          <a:lstStyle/>
          <a:p>
            <a:fld id="{E5F5F000-6F02-0D4A-AE12-53456686C9A4}" type="slidenum">
              <a:rPr lang="en-US" smtClean="0"/>
              <a:pPr/>
              <a:t>5</a:t>
            </a:fld>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23078374-0657-FA73-203D-6797AC8D9F66}"/>
              </a:ext>
            </a:extLst>
          </p:cNvPr>
          <p:cNvSpPr>
            <a:spLocks noGrp="1"/>
          </p:cNvSpPr>
          <p:nvPr>
            <p:ph sz="quarter" idx="18"/>
          </p:nvPr>
        </p:nvSpPr>
        <p:spPr>
          <a:xfrm>
            <a:off x="4047892" y="1460324"/>
            <a:ext cx="7171200" cy="5968800"/>
          </a:xfrm>
        </p:spPr>
        <p:txBody>
          <a:bodyPr vert="horz" lIns="91440" tIns="45720" rIns="91440" bIns="45720" rtlCol="0" anchor="t">
            <a:normAutofit fontScale="62500" lnSpcReduction="20000"/>
          </a:bodyPr>
          <a:lstStyle/>
          <a:p>
            <a:pPr marL="285750" indent="-285750">
              <a:buFont typeface="Arial" panose="020B0604020202020204" pitchFamily="34" charset="0"/>
              <a:buChar char="•"/>
              <a:defRPr/>
            </a:pPr>
            <a:endParaRPr lang="en-GB" dirty="0">
              <a:solidFill>
                <a:prstClr val="black"/>
              </a:solidFill>
            </a:endParaRPr>
          </a:p>
          <a:p>
            <a:pPr marL="285750" indent="-285750">
              <a:buFont typeface="Arial" panose="020B0604020202020204" pitchFamily="34" charset="0"/>
              <a:buChar char="•"/>
              <a:defRPr/>
            </a:pPr>
            <a:endParaRPr lang="en-GB" dirty="0">
              <a:solidFill>
                <a:prstClr val="black"/>
              </a:solidFill>
            </a:endParaRPr>
          </a:p>
          <a:p>
            <a:pPr marL="285750" indent="-285750">
              <a:buFont typeface="Arial" panose="020B0604020202020204" pitchFamily="34" charset="0"/>
              <a:buChar char="•"/>
              <a:defRPr/>
            </a:pPr>
            <a:endParaRPr lang="en-GB" dirty="0">
              <a:solidFill>
                <a:prstClr val="black"/>
              </a:solidFill>
              <a:latin typeface="Arial"/>
              <a:cs typeface="Arial"/>
            </a:endParaRPr>
          </a:p>
          <a:p>
            <a:pPr marL="285750" indent="-285750">
              <a:buFont typeface="Arial" panose="020B0604020202020204" pitchFamily="34" charset="0"/>
              <a:buChar char="•"/>
              <a:defRPr/>
            </a:pPr>
            <a:endParaRPr lang="en-GB" dirty="0">
              <a:solidFill>
                <a:prstClr val="black"/>
              </a:solidFill>
              <a:latin typeface="Arial"/>
              <a:cs typeface="Arial"/>
            </a:endParaRPr>
          </a:p>
          <a:p>
            <a:pPr marL="285750" indent="-285750">
              <a:buFont typeface="Arial" panose="020B0604020202020204" pitchFamily="34" charset="0"/>
              <a:buChar char="•"/>
              <a:defRPr/>
            </a:pPr>
            <a:r>
              <a:rPr lang="en-GB" sz="2000" dirty="0">
                <a:solidFill>
                  <a:prstClr val="black"/>
                </a:solidFill>
                <a:latin typeface="Arial"/>
                <a:cs typeface="Arial"/>
              </a:rPr>
              <a:t>Programmed inspection caseload is allocated monthly or quarterly. Most interventions are carried out unannounced. Appointments are made where there are logistical or seasonal issues e.g. Arran or Cumbrae.</a:t>
            </a:r>
            <a:endParaRPr lang="en-GB" sz="2000" dirty="0">
              <a:solidFill>
                <a:prstClr val="black"/>
              </a:solidFill>
            </a:endParaRPr>
          </a:p>
          <a:p>
            <a:pPr marL="0" indent="0">
              <a:defRPr/>
            </a:pPr>
            <a:endParaRPr lang="en-GB" sz="2000" dirty="0">
              <a:solidFill>
                <a:prstClr val="black"/>
              </a:solidFill>
            </a:endParaRPr>
          </a:p>
          <a:p>
            <a:pPr marL="285750" indent="-285750">
              <a:buFont typeface="Arial" panose="020B0604020202020204" pitchFamily="34" charset="0"/>
              <a:buChar char="•"/>
              <a:defRPr/>
            </a:pPr>
            <a:r>
              <a:rPr lang="en-GB" sz="2000" dirty="0">
                <a:latin typeface="Arial"/>
                <a:cs typeface="Arial"/>
              </a:rPr>
              <a:t>Food Law inspections and OCV cycles are programmed using the Food Enforcement Database (FED) without resorting to separate spreadsheets.</a:t>
            </a:r>
            <a:endParaRPr lang="en-GB" sz="2000" dirty="0">
              <a:solidFill>
                <a:prstClr val="black"/>
              </a:solidFill>
            </a:endParaRPr>
          </a:p>
          <a:p>
            <a:pPr marL="0" indent="0">
              <a:defRPr/>
            </a:pPr>
            <a:endParaRPr lang="en-GB" sz="2000" dirty="0">
              <a:solidFill>
                <a:prstClr val="black"/>
              </a:solidFill>
            </a:endParaRPr>
          </a:p>
          <a:p>
            <a:pPr marL="285750" indent="-285750">
              <a:buFont typeface="Arial" panose="020B0604020202020204" pitchFamily="34" charset="0"/>
              <a:buChar char="•"/>
              <a:defRPr/>
            </a:pPr>
            <a:r>
              <a:rPr lang="en-GB" sz="2000" dirty="0">
                <a:solidFill>
                  <a:prstClr val="black"/>
                </a:solidFill>
                <a:latin typeface="Arial"/>
                <a:cs typeface="Arial"/>
              </a:rPr>
              <a:t>The database spreadsheet provided showed that 2005 interventions had been carried out since 1 October 2022, including 1270 planned inspections, 247 new business inspections and 155 revisits. The data held on SND for the same period indicates a total of 1851 interventions, including 1821 inspections and audits and 5 revisits, surveillance and other visits and 16 values not recognised. This indicates reasonable correlation, but further investigation of some enforcement code mappings is required to improve the accuracy of and to verify the data captured in SND.</a:t>
            </a:r>
          </a:p>
          <a:p>
            <a:pPr marL="285750" indent="-285750">
              <a:buFont typeface="Arial" panose="020B0604020202020204" pitchFamily="34" charset="0"/>
              <a:buChar char="•"/>
              <a:defRPr/>
            </a:pPr>
            <a:endParaRPr lang="en-GB" sz="2000" dirty="0">
              <a:solidFill>
                <a:prstClr val="black"/>
              </a:solidFill>
            </a:endParaRPr>
          </a:p>
          <a:p>
            <a:pPr marL="285750" indent="-285750">
              <a:buFont typeface="Arial" panose="020B0604020202020204" pitchFamily="34" charset="0"/>
              <a:buChar char="•"/>
              <a:defRPr/>
            </a:pPr>
            <a:r>
              <a:rPr lang="en-GB" sz="2000" dirty="0">
                <a:solidFill>
                  <a:prstClr val="black"/>
                </a:solidFill>
                <a:latin typeface="Arial"/>
                <a:cs typeface="Arial"/>
              </a:rPr>
              <a:t>Notice wording was clear and easy to understand, listed legislation contravened and works required to comply. Appropriate timescales were given and right of appeal to the relevant court was included. Where written application was received for an extended time-period, the existing notice was withdrawn and a new notice with extended timescale was issued.</a:t>
            </a:r>
          </a:p>
          <a:p>
            <a:pPr marL="285750" indent="-285750">
              <a:buFont typeface="Arial" panose="020B0604020202020204" pitchFamily="34" charset="0"/>
              <a:buChar char="•"/>
              <a:defRPr/>
            </a:pPr>
            <a:endParaRPr lang="en-GB" sz="2000" dirty="0">
              <a:solidFill>
                <a:prstClr val="black"/>
              </a:solidFill>
            </a:endParaRPr>
          </a:p>
          <a:p>
            <a:pPr marL="285750" indent="-285750">
              <a:buFont typeface="Arial" panose="020B0604020202020204" pitchFamily="34" charset="0"/>
              <a:buChar char="•"/>
              <a:defRPr/>
            </a:pPr>
            <a:r>
              <a:rPr lang="en-GB" sz="2000" dirty="0">
                <a:solidFill>
                  <a:prstClr val="black"/>
                </a:solidFill>
                <a:latin typeface="Arial"/>
                <a:cs typeface="Arial"/>
              </a:rPr>
              <a:t>Standard paragraphs are used to encourage efficient use of officer time as well as consistency. </a:t>
            </a:r>
            <a:endParaRPr lang="en-GB" sz="2000" dirty="0">
              <a:solidFill>
                <a:prstClr val="black"/>
              </a:solidFill>
            </a:endParaRPr>
          </a:p>
          <a:p>
            <a:pPr marL="0" indent="0">
              <a:defRPr/>
            </a:pPr>
            <a:endParaRPr lang="en-GB" sz="2000" dirty="0">
              <a:solidFill>
                <a:prstClr val="black"/>
              </a:solidFill>
            </a:endParaRPr>
          </a:p>
          <a:p>
            <a:pPr marL="285750" indent="-285750">
              <a:buFont typeface="Arial" panose="020B0604020202020204" pitchFamily="34" charset="0"/>
              <a:buChar char="•"/>
              <a:defRPr/>
            </a:pPr>
            <a:r>
              <a:rPr lang="en-GB" sz="2000" dirty="0">
                <a:solidFill>
                  <a:prstClr val="black"/>
                </a:solidFill>
                <a:latin typeface="Arial"/>
                <a:cs typeface="Arial"/>
              </a:rPr>
              <a:t>Notices are served as soon as practicable after interventions. Notice templates are generated, and unique reference numbers are assigned using the notices database, which also serves as a register of all notices served. Revisits to check compliance are expected to be done within one working day after the expiry of the notice.</a:t>
            </a:r>
            <a:endParaRPr lang="en-GB" sz="2000" dirty="0">
              <a:solidFill>
                <a:prstClr val="black"/>
              </a:solidFill>
            </a:endParaRPr>
          </a:p>
          <a:p>
            <a:pPr marL="0" indent="0">
              <a:defRPr/>
            </a:pPr>
            <a:r>
              <a:rPr lang="en-GB" dirty="0">
                <a:solidFill>
                  <a:prstClr val="black"/>
                </a:solidFill>
                <a:latin typeface="Arial"/>
                <a:cs typeface="Arial"/>
              </a:rPr>
              <a:t> </a:t>
            </a:r>
            <a:endParaRPr lang="en-GB" dirty="0">
              <a:solidFill>
                <a:prstClr val="black"/>
              </a:solidFill>
            </a:endParaRPr>
          </a:p>
          <a:p>
            <a:pPr marL="285750" indent="-285750">
              <a:buFont typeface="Arial" panose="020B0604020202020204" pitchFamily="34" charset="0"/>
              <a:buChar char="•"/>
              <a:defRPr/>
            </a:pPr>
            <a:endParaRPr lang="en-GB" dirty="0">
              <a:solidFill>
                <a:prstClr val="black"/>
              </a:solidFill>
              <a:latin typeface="Arial"/>
              <a:cs typeface="Arial"/>
            </a:endParaRPr>
          </a:p>
          <a:p>
            <a:pPr marL="285750" indent="-285750">
              <a:buFont typeface="Arial" panose="020B0604020202020204" pitchFamily="34" charset="0"/>
              <a:buChar char="•"/>
              <a:defRPr/>
            </a:pPr>
            <a:endParaRPr lang="en-GB" dirty="0">
              <a:solidFill>
                <a:prstClr val="black"/>
              </a:solidFill>
            </a:endParaRPr>
          </a:p>
          <a:p>
            <a:pPr marL="0" marR="0" lvl="0" indent="0" algn="l" defTabSz="257188" rtl="0" eaLnBrk="1" fontAlgn="auto" latinLnBrk="0" hangingPunct="1">
              <a:lnSpc>
                <a:spcPct val="100000"/>
              </a:lnSpc>
              <a:spcBef>
                <a:spcPct val="20000"/>
              </a:spcBef>
              <a:spcAft>
                <a:spcPts val="0"/>
              </a:spcAft>
              <a:buClrTx/>
              <a:buSzTx/>
              <a:tabLst/>
              <a:defRPr/>
            </a:pPr>
            <a:endParaRPr lang="en-GB" dirty="0">
              <a:solidFill>
                <a:prstClr val="black"/>
              </a:solidFill>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sz="1600" b="0" i="0" u="none" strike="noStrike" kern="1200" cap="none" spc="0" normalizeH="0" baseline="0" noProof="0" dirty="0">
              <a:ln>
                <a:noFill/>
              </a:ln>
              <a:solidFill>
                <a:prstClr val="black"/>
              </a:solidFill>
              <a:effectLst/>
              <a:uLnTx/>
              <a:uFillTx/>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sz="1600" b="0" i="0" u="none" strike="noStrike" kern="1200" cap="none" spc="0" normalizeH="0" baseline="0" noProof="0" dirty="0">
              <a:ln>
                <a:noFill/>
              </a:ln>
              <a:solidFill>
                <a:prstClr val="black"/>
              </a:solidFill>
              <a:effectLst/>
              <a:uLnTx/>
              <a:uFillTx/>
            </a:endParaRPr>
          </a:p>
          <a:p>
            <a:pPr marL="0" marR="0" lvl="0" indent="0" algn="l" defTabSz="257188" rtl="0" eaLnBrk="1" fontAlgn="auto" latinLnBrk="0" hangingPunct="1">
              <a:lnSpc>
                <a:spcPct val="100000"/>
              </a:lnSpc>
              <a:spcBef>
                <a:spcPct val="20000"/>
              </a:spcBef>
              <a:spcAft>
                <a:spcPts val="0"/>
              </a:spcAft>
              <a:buClrTx/>
              <a:buSzTx/>
              <a:tabLst/>
              <a:defRPr/>
            </a:pPr>
            <a:endParaRPr lang="en-GB" b="0" i="0" u="none" strike="noStrike" kern="1200" cap="none" spc="0" normalizeH="0" baseline="0" noProof="0" dirty="0">
              <a:ln>
                <a:noFill/>
              </a:ln>
              <a:solidFill>
                <a:prstClr val="black"/>
              </a:solidFill>
              <a:effectLst/>
              <a:uLnTx/>
              <a:uFillTx/>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b="0" i="0" u="none" strike="noStrike" kern="1200" cap="none" spc="0" normalizeH="0" baseline="0" noProof="0" dirty="0">
              <a:ln>
                <a:noFill/>
              </a:ln>
              <a:solidFill>
                <a:prstClr val="black"/>
              </a:solidFill>
              <a:effectLst/>
              <a:uLnTx/>
              <a:uFillTx/>
            </a:endParaRPr>
          </a:p>
          <a:p>
            <a:pPr marL="0" marR="0" lvl="0" indent="0" algn="l" defTabSz="257188" rtl="0" eaLnBrk="1" fontAlgn="auto" latinLnBrk="0" hangingPunct="1">
              <a:lnSpc>
                <a:spcPct val="100000"/>
              </a:lnSpc>
              <a:spcBef>
                <a:spcPct val="20000"/>
              </a:spcBef>
              <a:spcAft>
                <a:spcPts val="0"/>
              </a:spcAft>
              <a:buClrTx/>
              <a:buSzTx/>
              <a:tabLst/>
              <a:defRPr/>
            </a:pPr>
            <a:endParaRPr lang="en-GB" b="0" i="0" u="none" strike="noStrike" kern="1200" cap="none" spc="0" normalizeH="0" baseline="0" noProof="0" dirty="0">
              <a:ln>
                <a:noFill/>
              </a:ln>
              <a:solidFill>
                <a:prstClr val="black"/>
              </a:solidFill>
              <a:effectLst/>
              <a:uLnTx/>
              <a:uFillTx/>
              <a:ea typeface="Times New Roman" panose="02020603050405020304" pitchFamily="18" charset="0"/>
            </a:endParaRPr>
          </a:p>
          <a:p>
            <a:pPr marL="0" indent="0"/>
            <a:endParaRPr lang="en-GB" dirty="0"/>
          </a:p>
          <a:p>
            <a:pPr marL="192405" indent="-192405"/>
            <a:endParaRPr lang="en-GB" dirty="0"/>
          </a:p>
        </p:txBody>
      </p:sp>
      <p:sp>
        <p:nvSpPr>
          <p:cNvPr id="9" name="Oval 8">
            <a:extLst>
              <a:ext uri="{FF2B5EF4-FFF2-40B4-BE49-F238E27FC236}">
                <a16:creationId xmlns:a16="http://schemas.microsoft.com/office/drawing/2014/main" id="{BF079FF3-4A5E-1B56-C234-8DB371977DDA}"/>
              </a:ext>
            </a:extLst>
          </p:cNvPr>
          <p:cNvSpPr/>
          <p:nvPr/>
        </p:nvSpPr>
        <p:spPr>
          <a:xfrm>
            <a:off x="844274" y="3111188"/>
            <a:ext cx="2361600" cy="2289600"/>
          </a:xfrm>
          <a:prstGeom prst="ellipse">
            <a:avLst/>
          </a:prstGeom>
          <a:solidFill>
            <a:srgbClr val="3D2A5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Interventions</a:t>
            </a:r>
            <a:r>
              <a:rPr lang="en-GB" sz="160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07542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A11B615-E200-3F31-E171-5FE5910227AE}"/>
              </a:ext>
            </a:extLst>
          </p:cNvPr>
          <p:cNvSpPr>
            <a:spLocks noGrp="1"/>
          </p:cNvSpPr>
          <p:nvPr>
            <p:ph type="ftr" sz="quarter" idx="11"/>
          </p:nvPr>
        </p:nvSpPr>
        <p:spPr/>
        <p:txBody>
          <a:bodyPr/>
          <a:lstStyle/>
          <a:p>
            <a:pPr marL="0" marR="0" lvl="0" indent="0" algn="l" defTabSz="5120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8DD8B64E-8E4A-8FEB-B777-DED4083087DD}"/>
              </a:ext>
            </a:extLst>
          </p:cNvPr>
          <p:cNvSpPr>
            <a:spLocks noGrp="1"/>
          </p:cNvSpPr>
          <p:nvPr>
            <p:ph type="sldNum" sz="quarter" idx="12"/>
          </p:nvPr>
        </p:nvSpPr>
        <p:spPr/>
        <p:txBody>
          <a:bodyPr/>
          <a:lstStyle/>
          <a:p>
            <a:pPr marL="0" marR="0" lvl="0" indent="0" algn="ctr" defTabSz="512064" rtl="0" eaLnBrk="1" fontAlgn="auto" latinLnBrk="0" hangingPunct="1">
              <a:lnSpc>
                <a:spcPct val="100000"/>
              </a:lnSpc>
              <a:spcBef>
                <a:spcPts val="0"/>
              </a:spcBef>
              <a:spcAft>
                <a:spcPts val="0"/>
              </a:spcAft>
              <a:buClrTx/>
              <a:buSzTx/>
              <a:buFontTx/>
              <a:buNone/>
              <a:tabLst/>
              <a:defRPr/>
            </a:pPr>
            <a:fld id="{E5F5F000-6F02-0D4A-AE12-53456686C9A4}"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ctr" defTabSz="51206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Content Placeholder 4">
            <a:extLst>
              <a:ext uri="{FF2B5EF4-FFF2-40B4-BE49-F238E27FC236}">
                <a16:creationId xmlns:a16="http://schemas.microsoft.com/office/drawing/2014/main" id="{23078374-0657-FA73-203D-6797AC8D9F66}"/>
              </a:ext>
            </a:extLst>
          </p:cNvPr>
          <p:cNvSpPr>
            <a:spLocks noGrp="1"/>
          </p:cNvSpPr>
          <p:nvPr>
            <p:ph sz="quarter" idx="18"/>
          </p:nvPr>
        </p:nvSpPr>
        <p:spPr>
          <a:xfrm>
            <a:off x="4047892" y="1460324"/>
            <a:ext cx="7171200" cy="5968800"/>
          </a:xfrm>
        </p:spPr>
        <p:txBody>
          <a:bodyPr vert="horz" lIns="91440" tIns="45720" rIns="91440" bIns="45720" rtlCol="0" anchor="t">
            <a:normAutofit fontScale="92500" lnSpcReduction="10000"/>
          </a:bodyPr>
          <a:lstStyle/>
          <a:p>
            <a:pPr marL="0" indent="0"/>
            <a:endParaRPr lang="en-GB" dirty="0"/>
          </a:p>
          <a:p>
            <a:pPr marL="0" marR="0" lvl="0" indent="0" algn="l" defTabSz="257188" rtl="0" eaLnBrk="1" fontAlgn="auto" latinLnBrk="0" hangingPunct="1">
              <a:lnSpc>
                <a:spcPct val="100000"/>
              </a:lnSpc>
              <a:spcBef>
                <a:spcPct val="20000"/>
              </a:spcBef>
              <a:spcAft>
                <a:spcPts val="0"/>
              </a:spcAft>
              <a:buClrTx/>
              <a:buSzTx/>
              <a:tabLst/>
              <a:defRPr/>
            </a:pPr>
            <a:endParaRPr lang="en-GB" dirty="0">
              <a:solidFill>
                <a:prstClr val="black"/>
              </a:solidFill>
            </a:endParaRPr>
          </a:p>
          <a:p>
            <a:pPr marL="285750" indent="-285750">
              <a:buFont typeface="Arial"/>
              <a:buChar char="•"/>
              <a:defRPr/>
            </a:pPr>
            <a:r>
              <a:rPr lang="en-GB" dirty="0">
                <a:solidFill>
                  <a:prstClr val="black"/>
                </a:solidFill>
                <a:latin typeface="Arial"/>
                <a:cs typeface="Arial"/>
              </a:rPr>
              <a:t>From the database spreadsheet review, most inspections were programmed, which is a positive sign of proactive enforcement. Inspection activity was highest in 2023, with a slight decline in 2024 and 2025. New business inspections followed a similar trend. Revisits are a significant part of the inspection regime, especially for food law compliance. </a:t>
            </a:r>
            <a:endParaRPr lang="en-GB" b="0" i="0" u="none" strike="noStrike" kern="1200" cap="none" spc="0" normalizeH="0" baseline="0" noProof="0" dirty="0">
              <a:ln>
                <a:noFill/>
              </a:ln>
              <a:solidFill>
                <a:prstClr val="black"/>
              </a:solidFill>
              <a:effectLst/>
              <a:uLnTx/>
              <a:uFillTx/>
              <a:latin typeface="Arial"/>
              <a:cs typeface="Arial"/>
            </a:endParaRPr>
          </a:p>
          <a:p>
            <a:pPr marL="285750" marR="0" lvl="0" indent="-285750" algn="l" defTabSz="257188" rtl="0" eaLnBrk="1" fontAlgn="auto" latinLnBrk="0" hangingPunct="1">
              <a:lnSpc>
                <a:spcPct val="100000"/>
              </a:lnSpc>
              <a:spcBef>
                <a:spcPct val="20000"/>
              </a:spcBef>
              <a:spcAft>
                <a:spcPts val="0"/>
              </a:spcAft>
              <a:buClrTx/>
              <a:buSzTx/>
              <a:buFont typeface="Arial"/>
              <a:buChar char="•"/>
              <a:tabLst/>
              <a:defRPr/>
            </a:pPr>
            <a:endParaRPr lang="en-GB" dirty="0">
              <a:solidFill>
                <a:prstClr val="black"/>
              </a:solidFill>
            </a:endParaRPr>
          </a:p>
          <a:p>
            <a:pPr marL="285750" indent="-285750">
              <a:buFont typeface="Arial"/>
              <a:buChar char="•"/>
              <a:defRPr/>
            </a:pPr>
            <a:r>
              <a:rPr lang="en-GB" dirty="0">
                <a:solidFill>
                  <a:prstClr val="black"/>
                </a:solidFill>
                <a:latin typeface="Arial"/>
                <a:cs typeface="Arial"/>
              </a:rPr>
              <a:t>Based on the verification checks conducted by the audit team, the service of notices was proportionate based on the significance of the contraventions identified. The range of notices served included both </a:t>
            </a:r>
            <a:r>
              <a:rPr lang="en-GB" dirty="0" err="1">
                <a:solidFill>
                  <a:prstClr val="black"/>
                </a:solidFill>
                <a:latin typeface="Arial"/>
                <a:cs typeface="Arial"/>
              </a:rPr>
              <a:t>HINs</a:t>
            </a:r>
            <a:r>
              <a:rPr lang="en-GB" dirty="0">
                <a:solidFill>
                  <a:prstClr val="black"/>
                </a:solidFill>
                <a:latin typeface="Arial"/>
                <a:cs typeface="Arial"/>
              </a:rPr>
              <a:t> and RANs.</a:t>
            </a:r>
          </a:p>
          <a:p>
            <a:pPr marL="285750" indent="-285750">
              <a:buFont typeface="Arial"/>
              <a:buChar char="•"/>
              <a:defRPr/>
            </a:pPr>
            <a:endParaRPr lang="en-GB" dirty="0">
              <a:solidFill>
                <a:prstClr val="black"/>
              </a:solidFill>
            </a:endParaRPr>
          </a:p>
          <a:p>
            <a:pPr marL="285750" indent="-285750">
              <a:buFont typeface="Arial"/>
              <a:buChar char="•"/>
              <a:defRPr/>
            </a:pPr>
            <a:r>
              <a:rPr lang="en-GB" dirty="0">
                <a:solidFill>
                  <a:prstClr val="black"/>
                </a:solidFill>
                <a:latin typeface="Arial"/>
                <a:cs typeface="Arial"/>
              </a:rPr>
              <a:t>Appropriate and current Food Law Notice templates are being used because these must be generated from the FED. The Authority has considered issuing hand-written notices, but sufficient sub-offices are readily available, where officers can prepare Notices electronically. These are then printed, signed and served. </a:t>
            </a:r>
            <a:r>
              <a:rPr lang="en-GB" dirty="0">
                <a:solidFill>
                  <a:prstClr val="black"/>
                </a:solidFill>
                <a:highlight>
                  <a:srgbClr val="FFFF00"/>
                </a:highlight>
                <a:latin typeface="Arial"/>
                <a:cs typeface="Arial"/>
              </a:rPr>
              <a:t> </a:t>
            </a:r>
            <a:endParaRPr lang="en-GB" dirty="0">
              <a:solidFill>
                <a:prstClr val="black"/>
              </a:solidFill>
              <a:highlight>
                <a:srgbClr val="FFFF00"/>
              </a:highlight>
            </a:endParaRPr>
          </a:p>
          <a:p>
            <a:pPr marL="285750" indent="-285750">
              <a:buFont typeface="Arial"/>
              <a:buChar char="•"/>
              <a:defRPr/>
            </a:pPr>
            <a:endParaRPr lang="en-GB" dirty="0">
              <a:solidFill>
                <a:prstClr val="black"/>
              </a:solidFill>
              <a:latin typeface="Arial"/>
              <a:cs typeface="Arial"/>
            </a:endParaRPr>
          </a:p>
          <a:p>
            <a:pPr marL="285750" indent="-285750">
              <a:buFont typeface="Arial"/>
              <a:buChar char="•"/>
              <a:defRPr/>
            </a:pPr>
            <a:r>
              <a:rPr lang="en-GB" dirty="0">
                <a:solidFill>
                  <a:prstClr val="black"/>
                </a:solidFill>
                <a:latin typeface="Arial"/>
                <a:cs typeface="Arial"/>
              </a:rPr>
              <a:t>Improvements in inspection techniques and equipment are being considered to allow for more inspection time and reduce the number of outstanding inspections in future years. </a:t>
            </a:r>
            <a:endParaRPr lang="en-GB" dirty="0">
              <a:solidFill>
                <a:prstClr val="black"/>
              </a:solidFill>
              <a:highlight>
                <a:srgbClr val="FFFF00"/>
              </a:highlight>
            </a:endParaRPr>
          </a:p>
          <a:p>
            <a:pPr marL="285750" indent="-285750">
              <a:buFont typeface="Arial"/>
              <a:buChar char="•"/>
              <a:defRPr/>
            </a:pPr>
            <a:endParaRPr lang="en-GB" dirty="0">
              <a:solidFill>
                <a:prstClr val="black"/>
              </a:solidFill>
              <a:latin typeface="Arial"/>
              <a:cs typeface="Arial"/>
            </a:endParaRPr>
          </a:p>
          <a:p>
            <a:pPr marL="285750" indent="-285750">
              <a:buFont typeface="Arial"/>
              <a:buChar char="•"/>
              <a:defRPr/>
            </a:pPr>
            <a:r>
              <a:rPr lang="en-GB" dirty="0">
                <a:solidFill>
                  <a:prstClr val="black"/>
                </a:solidFill>
                <a:latin typeface="Arial"/>
                <a:cs typeface="Arial"/>
              </a:rPr>
              <a:t>It was hoped to modernise data capture during inspections using tablet devices and reduce time spent scanning and indexing inspection paperwork. The cost of implementing any such mobile solution has, so far, proved prohibitive.</a:t>
            </a: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indent="0"/>
            <a:endParaRPr lang="en-GB" dirty="0"/>
          </a:p>
          <a:p>
            <a:pPr marL="192405" marR="0" lvl="0" indent="-192405" algn="l" defTabSz="257188" rtl="0" eaLnBrk="1" fontAlgn="auto" latinLnBrk="0" hangingPunct="1">
              <a:lnSpc>
                <a:spcPct val="100000"/>
              </a:lnSpc>
              <a:spcBef>
                <a:spcPct val="20000"/>
              </a:spcBef>
              <a:spcAft>
                <a:spcPts val="0"/>
              </a:spcAft>
              <a:buClrTx/>
              <a:buSzTx/>
              <a:buFontTx/>
              <a:buNone/>
              <a:tabLst/>
              <a:defRPr/>
            </a:pPr>
            <a:endParaRPr lang="en-GB" sz="1400" b="0" i="0" u="none" strike="noStrike" kern="1200" cap="none" spc="0" normalizeH="0" baseline="0" noProof="0" dirty="0">
              <a:ln>
                <a:noFill/>
              </a:ln>
              <a:solidFill>
                <a:prstClr val="black"/>
              </a:solidFill>
              <a:effectLst/>
              <a:uLnTx/>
              <a:uFillTx/>
            </a:endParaRPr>
          </a:p>
          <a:p>
            <a:pPr marL="192405" marR="0" lvl="0" indent="-192405" algn="l" defTabSz="257188" rtl="0" eaLnBrk="1" fontAlgn="auto" latinLnBrk="0" hangingPunct="1">
              <a:lnSpc>
                <a:spcPct val="100000"/>
              </a:lnSpc>
              <a:spcBef>
                <a:spcPct val="20000"/>
              </a:spcBef>
              <a:spcAft>
                <a:spcPts val="0"/>
              </a:spcAft>
              <a:buClrTx/>
              <a:buSzTx/>
              <a:buFontTx/>
              <a:buNone/>
              <a:tabLst/>
              <a:defRPr/>
            </a:pPr>
            <a:endParaRPr lang="en-GB" sz="1400" b="0" i="0" u="none" strike="noStrike" kern="1200" cap="none" spc="0" normalizeH="0" baseline="0" noProof="0" dirty="0">
              <a:ln>
                <a:noFill/>
              </a:ln>
              <a:solidFill>
                <a:prstClr val="black"/>
              </a:solidFill>
              <a:effectLst/>
              <a:uLnTx/>
              <a:uFillTx/>
            </a:endParaRPr>
          </a:p>
          <a:p>
            <a:pPr marL="192405" marR="0" lvl="0" indent="-192405" algn="l" defTabSz="257188" rtl="0" eaLnBrk="1" fontAlgn="auto" latinLnBrk="0" hangingPunct="1">
              <a:lnSpc>
                <a:spcPct val="100000"/>
              </a:lnSpc>
              <a:spcBef>
                <a:spcPct val="20000"/>
              </a:spcBef>
              <a:spcAft>
                <a:spcPts val="0"/>
              </a:spcAft>
              <a:buClrTx/>
              <a:buSzTx/>
              <a:buFontTx/>
              <a:buNone/>
              <a:tabLst/>
              <a:defRPr/>
            </a:pPr>
            <a:endParaRPr lang="en-GB" sz="1400" b="0" i="0" u="none" strike="noStrike" kern="1200" cap="none" spc="0" normalizeH="0" baseline="0" noProof="0" dirty="0">
              <a:ln>
                <a:noFill/>
              </a:ln>
              <a:solidFill>
                <a:prstClr val="black"/>
              </a:solidFill>
              <a:effectLst/>
              <a:uLnTx/>
              <a:uFillTx/>
            </a:endParaRPr>
          </a:p>
          <a:p>
            <a:pPr marL="0" indent="0"/>
            <a:endParaRPr lang="en-GB" dirty="0"/>
          </a:p>
        </p:txBody>
      </p:sp>
      <p:sp>
        <p:nvSpPr>
          <p:cNvPr id="9" name="Oval 8">
            <a:extLst>
              <a:ext uri="{FF2B5EF4-FFF2-40B4-BE49-F238E27FC236}">
                <a16:creationId xmlns:a16="http://schemas.microsoft.com/office/drawing/2014/main" id="{BF079FF3-4A5E-1B56-C234-8DB371977DDA}"/>
              </a:ext>
            </a:extLst>
          </p:cNvPr>
          <p:cNvSpPr/>
          <p:nvPr/>
        </p:nvSpPr>
        <p:spPr>
          <a:xfrm>
            <a:off x="944287" y="3111189"/>
            <a:ext cx="2361600" cy="2289600"/>
          </a:xfrm>
          <a:prstGeom prst="ellipse">
            <a:avLst/>
          </a:prstGeom>
          <a:solidFill>
            <a:srgbClr val="3D2A5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512064" rtl="0" eaLnBrk="1" fontAlgn="auto" latinLnBrk="0" hangingPunct="1">
              <a:lnSpc>
                <a:spcPct val="100000"/>
              </a:lnSpc>
              <a:spcBef>
                <a:spcPts val="0"/>
              </a:spcBef>
              <a:spcAft>
                <a:spcPts val="0"/>
              </a:spcAft>
              <a:buClrTx/>
              <a:buSzTx/>
              <a:buFontTx/>
              <a:buNone/>
              <a:tabLst/>
              <a:defRPr/>
            </a:pPr>
            <a:r>
              <a:rPr lang="en-GB" sz="1600">
                <a:solidFill>
                  <a:prstClr val="white"/>
                </a:solidFill>
                <a:latin typeface="Arial" panose="020B0604020202020204" pitchFamily="34" charset="0"/>
                <a:cs typeface="Arial" panose="020B0604020202020204" pitchFamily="34" charset="0"/>
              </a:rPr>
              <a:t>Enforcement Arrangements</a:t>
            </a:r>
            <a:r>
              <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1614615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AB2BA76-0FE4-F0A8-880A-5636054CA252}"/>
              </a:ext>
            </a:extLst>
          </p:cNvPr>
          <p:cNvSpPr>
            <a:spLocks noGrp="1"/>
          </p:cNvSpPr>
          <p:nvPr>
            <p:ph type="ftr" sz="quarter" idx="11"/>
          </p:nvPr>
        </p:nvSpPr>
        <p:spPr/>
        <p:txBody>
          <a:bodyPr/>
          <a:lstStyle/>
          <a:p>
            <a:endParaRPr lang="en-US" sz="1200"/>
          </a:p>
        </p:txBody>
      </p:sp>
      <p:sp>
        <p:nvSpPr>
          <p:cNvPr id="3" name="Slide Number Placeholder 2">
            <a:extLst>
              <a:ext uri="{FF2B5EF4-FFF2-40B4-BE49-F238E27FC236}">
                <a16:creationId xmlns:a16="http://schemas.microsoft.com/office/drawing/2014/main" id="{216BDA55-F670-7F8F-EFC4-F53ED1FAF902}"/>
              </a:ext>
            </a:extLst>
          </p:cNvPr>
          <p:cNvSpPr>
            <a:spLocks noGrp="1"/>
          </p:cNvSpPr>
          <p:nvPr>
            <p:ph type="sldNum" sz="quarter" idx="12"/>
          </p:nvPr>
        </p:nvSpPr>
        <p:spPr/>
        <p:txBody>
          <a:bodyPr/>
          <a:lstStyle/>
          <a:p>
            <a:fld id="{E5F5F000-6F02-0D4A-AE12-53456686C9A4}" type="slidenum">
              <a:rPr lang="en-US" smtClean="0"/>
              <a:pPr/>
              <a:t>7</a:t>
            </a:fld>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57293783-6862-F171-C718-FA9770C1DC8B}"/>
              </a:ext>
            </a:extLst>
          </p:cNvPr>
          <p:cNvSpPr>
            <a:spLocks noGrp="1"/>
          </p:cNvSpPr>
          <p:nvPr>
            <p:ph sz="quarter" idx="18"/>
          </p:nvPr>
        </p:nvSpPr>
        <p:spPr>
          <a:xfrm>
            <a:off x="3691054" y="1666094"/>
            <a:ext cx="7171200" cy="5968800"/>
          </a:xfrm>
        </p:spPr>
        <p:txBody>
          <a:bodyPr vert="horz" lIns="91440" tIns="45720" rIns="91440" bIns="45720" rtlCol="0" anchor="t">
            <a:normAutofit/>
          </a:bodyPr>
          <a:lstStyle/>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00050" indent="-400050">
              <a:defRPr/>
            </a:pPr>
            <a:r>
              <a:rPr lang="en-GB" dirty="0">
                <a:solidFill>
                  <a:prstClr val="black"/>
                </a:solidFill>
                <a:latin typeface="Arial"/>
                <a:cs typeface="Arial"/>
              </a:rPr>
              <a:t>	</a:t>
            </a:r>
            <a:r>
              <a:rPr kumimoji="0" lang="en-GB" b="0" i="0" u="none" strike="noStrike" kern="1200" cap="none" spc="0" normalizeH="0" baseline="0" noProof="0" dirty="0">
                <a:ln>
                  <a:noFill/>
                </a:ln>
                <a:solidFill>
                  <a:prstClr val="black"/>
                </a:solidFill>
                <a:effectLst/>
                <a:uLnTx/>
                <a:uFillTx/>
                <a:latin typeface="Arial"/>
                <a:cs typeface="Arial"/>
              </a:rPr>
              <a:t>The Authority provided evidence </a:t>
            </a:r>
            <a:r>
              <a:rPr lang="en-GB" dirty="0">
                <a:solidFill>
                  <a:prstClr val="black"/>
                </a:solidFill>
                <a:latin typeface="Arial"/>
                <a:cs typeface="Arial"/>
              </a:rPr>
              <a:t>and confirmed </a:t>
            </a:r>
            <a:r>
              <a:rPr kumimoji="0" lang="en-GB" b="0" i="0" u="none" strike="noStrike" kern="1200" cap="none" spc="0" normalizeH="0" baseline="0" noProof="0" dirty="0">
                <a:ln>
                  <a:noFill/>
                </a:ln>
                <a:solidFill>
                  <a:prstClr val="black"/>
                </a:solidFill>
                <a:effectLst/>
                <a:uLnTx/>
                <a:uFillTx/>
                <a:latin typeface="Arial"/>
                <a:cs typeface="Arial"/>
              </a:rPr>
              <a:t>that 11</a:t>
            </a:r>
            <a:r>
              <a:rPr lang="en-GB" dirty="0">
                <a:solidFill>
                  <a:schemeClr val="accent2"/>
                </a:solidFill>
                <a:latin typeface="Arial"/>
                <a:cs typeface="Arial"/>
              </a:rPr>
              <a:t> </a:t>
            </a:r>
            <a:r>
              <a:rPr kumimoji="0" lang="en-GB" b="0" i="0" u="none" strike="noStrike" kern="1200" cap="none" spc="0" normalizeH="0" baseline="0" noProof="0" dirty="0">
                <a:ln>
                  <a:noFill/>
                </a:ln>
                <a:solidFill>
                  <a:prstClr val="black"/>
                </a:solidFill>
                <a:effectLst/>
                <a:uLnTx/>
                <a:uFillTx/>
                <a:latin typeface="Arial"/>
                <a:cs typeface="Arial"/>
              </a:rPr>
              <a:t>enforcement actions had been taken</a:t>
            </a:r>
            <a:r>
              <a:rPr lang="en-GB" dirty="0">
                <a:solidFill>
                  <a:prstClr val="black"/>
                </a:solidFill>
                <a:latin typeface="Arial"/>
                <a:cs typeface="Arial"/>
              </a:rPr>
              <a:t> on 7</a:t>
            </a:r>
            <a:r>
              <a:rPr lang="en-GB" dirty="0">
                <a:solidFill>
                  <a:srgbClr val="0000FF"/>
                </a:solidFill>
                <a:latin typeface="Arial"/>
                <a:cs typeface="Arial"/>
              </a:rPr>
              <a:t> </a:t>
            </a:r>
            <a:r>
              <a:rPr lang="en-GB" dirty="0" err="1">
                <a:latin typeface="Arial"/>
                <a:cs typeface="Arial"/>
              </a:rPr>
              <a:t>FBOs</a:t>
            </a:r>
            <a:r>
              <a:rPr lang="en-GB" dirty="0">
                <a:solidFill>
                  <a:srgbClr val="0000FF"/>
                </a:solidFill>
                <a:latin typeface="Arial"/>
                <a:cs typeface="Arial"/>
              </a:rPr>
              <a:t> </a:t>
            </a:r>
            <a:r>
              <a:rPr lang="en-GB" dirty="0">
                <a:solidFill>
                  <a:prstClr val="black"/>
                </a:solidFill>
                <a:latin typeface="Arial"/>
                <a:cs typeface="Arial"/>
              </a:rPr>
              <a:t>since</a:t>
            </a:r>
            <a:r>
              <a:rPr kumimoji="0" lang="en-GB" b="0" i="0" u="none" strike="noStrike" kern="1200" cap="none" spc="0" normalizeH="0" baseline="0" noProof="0" dirty="0">
                <a:ln>
                  <a:noFill/>
                </a:ln>
                <a:solidFill>
                  <a:prstClr val="black"/>
                </a:solidFill>
                <a:effectLst/>
                <a:uLnTx/>
                <a:uFillTx/>
                <a:latin typeface="Arial"/>
                <a:cs typeface="Arial"/>
              </a:rPr>
              <a:t> </a:t>
            </a:r>
            <a:r>
              <a:rPr lang="en-GB" dirty="0">
                <a:solidFill>
                  <a:prstClr val="black"/>
                </a:solidFill>
                <a:latin typeface="Arial"/>
                <a:cs typeface="Arial"/>
              </a:rPr>
              <a:t>1 October 2022. </a:t>
            </a:r>
          </a:p>
          <a:p>
            <a:pPr marL="400050" indent="-400050">
              <a:defRPr/>
            </a:pPr>
            <a:r>
              <a:rPr lang="en-GB" dirty="0">
                <a:solidFill>
                  <a:prstClr val="black"/>
                </a:solidFill>
                <a:latin typeface="Arial"/>
                <a:cs typeface="Arial"/>
              </a:rPr>
              <a:t> </a:t>
            </a:r>
            <a:endParaRPr lang="en-GB" dirty="0">
              <a:solidFill>
                <a:prstClr val="black"/>
              </a:solidFill>
              <a:highlight>
                <a:srgbClr val="FFFF00"/>
              </a:highlight>
              <a:latin typeface="Arial"/>
              <a:cs typeface="Arial"/>
            </a:endParaRPr>
          </a:p>
          <a:p>
            <a:pPr marL="400050" indent="0">
              <a:defRPr/>
            </a:pPr>
            <a:r>
              <a:rPr lang="en-GB" dirty="0">
                <a:solidFill>
                  <a:prstClr val="black"/>
                </a:solidFill>
                <a:latin typeface="Arial"/>
                <a:cs typeface="Arial"/>
              </a:rPr>
              <a:t>On </a:t>
            </a:r>
            <a:r>
              <a:rPr lang="en-GB" dirty="0" err="1">
                <a:solidFill>
                  <a:prstClr val="black"/>
                </a:solidFill>
                <a:latin typeface="Arial"/>
                <a:cs typeface="Arial"/>
              </a:rPr>
              <a:t>SND</a:t>
            </a:r>
            <a:r>
              <a:rPr lang="en-GB" dirty="0">
                <a:solidFill>
                  <a:prstClr val="black"/>
                </a:solidFill>
                <a:latin typeface="Arial"/>
                <a:cs typeface="Arial"/>
              </a:rPr>
              <a:t> for the same period, there were 19</a:t>
            </a:r>
            <a:r>
              <a:rPr lang="en-GB" dirty="0">
                <a:solidFill>
                  <a:schemeClr val="accent2"/>
                </a:solidFill>
                <a:latin typeface="Arial"/>
                <a:cs typeface="Arial"/>
              </a:rPr>
              <a:t> </a:t>
            </a:r>
            <a:r>
              <a:rPr lang="en-GB" dirty="0">
                <a:solidFill>
                  <a:prstClr val="black"/>
                </a:solidFill>
                <a:latin typeface="Arial"/>
                <a:cs typeface="Arial"/>
              </a:rPr>
              <a:t>enforcements on 10 establishments.</a:t>
            </a:r>
            <a:endParaRPr lang="en-GB" b="0" i="0" u="none" strike="noStrike" kern="1200" cap="none" spc="0" normalizeH="0" baseline="0" noProof="0" dirty="0">
              <a:ln>
                <a:noFill/>
              </a:ln>
              <a:solidFill>
                <a:prstClr val="black"/>
              </a:solidFill>
              <a:effectLst/>
              <a:highlight>
                <a:srgbClr val="FFFF00"/>
              </a:highlight>
              <a:uLnTx/>
              <a:uFillTx/>
              <a:latin typeface="Arial"/>
              <a:cs typeface="Arial"/>
            </a:endParaRPr>
          </a:p>
          <a:p>
            <a:pPr marL="192405" marR="0" lvl="0" indent="-192405" algn="l" defTabSz="257188" rtl="0" eaLnBrk="1" fontAlgn="auto" latinLnBrk="0" hangingPunct="1">
              <a:lnSpc>
                <a:spcPct val="100000"/>
              </a:lnSpc>
              <a:spcBef>
                <a:spcPct val="20000"/>
              </a:spcBef>
              <a:spcAft>
                <a:spcPts val="0"/>
              </a:spcAft>
              <a:buClrTx/>
              <a:buSzTx/>
              <a:tabLst/>
              <a:defRPr/>
            </a:pPr>
            <a:endParaRPr lang="en-GB" b="0" i="0" u="none" strike="noStrike" kern="1200" cap="none" spc="0" normalizeH="0" baseline="0" noProof="0" dirty="0">
              <a:ln>
                <a:noFill/>
              </a:ln>
              <a:solidFill>
                <a:prstClr val="black"/>
              </a:solidFill>
              <a:effectLst/>
              <a:uLnTx/>
              <a:uFillTx/>
            </a:endParaRPr>
          </a:p>
          <a:p>
            <a:pPr marL="192405" indent="-192405"/>
            <a:endParaRPr lang="en-GB" dirty="0"/>
          </a:p>
          <a:p>
            <a:pPr marL="192405" indent="-192405"/>
            <a:endParaRPr lang="en-GB" dirty="0">
              <a:highlight>
                <a:srgbClr val="FFFF00"/>
              </a:highlight>
            </a:endParaRPr>
          </a:p>
          <a:p>
            <a:pPr marL="192405" indent="-192405"/>
            <a:endParaRPr lang="en-GB" dirty="0"/>
          </a:p>
          <a:p>
            <a:pPr marL="192405" indent="-192405"/>
            <a:endParaRPr lang="en-GB" dirty="0"/>
          </a:p>
          <a:p>
            <a:pPr marL="192405" indent="-192405"/>
            <a:endParaRPr lang="en-GB" dirty="0"/>
          </a:p>
          <a:p>
            <a:pPr marL="192405" indent="-192405"/>
            <a:endParaRPr lang="en-GB" dirty="0"/>
          </a:p>
          <a:p>
            <a:pPr marL="192405" indent="-192405"/>
            <a:endParaRPr lang="en-GB" dirty="0">
              <a:latin typeface="Arial"/>
              <a:cs typeface="Arial"/>
            </a:endParaRPr>
          </a:p>
          <a:p>
            <a:pPr marL="342900" indent="0"/>
            <a:r>
              <a:rPr lang="en-GB" dirty="0">
                <a:solidFill>
                  <a:srgbClr val="000000"/>
                </a:solidFill>
                <a:latin typeface="Arial"/>
                <a:cs typeface="Arial"/>
              </a:rPr>
              <a:t>Enforcement activity taken since 1 October 2022 on SND does not accurately correlate with the data held on the Authority’s Food Enforcement Database. The Lead Food Officer is taking appropriate action to identify the cause of this problem and resolve the issue.</a:t>
            </a:r>
            <a:endParaRPr lang="en-GB" dirty="0"/>
          </a:p>
        </p:txBody>
      </p:sp>
      <p:sp>
        <p:nvSpPr>
          <p:cNvPr id="10" name="Oval 9">
            <a:extLst>
              <a:ext uri="{FF2B5EF4-FFF2-40B4-BE49-F238E27FC236}">
                <a16:creationId xmlns:a16="http://schemas.microsoft.com/office/drawing/2014/main" id="{C7FD0C9F-BBF1-A8EA-1CBE-24F0BC1871C6}"/>
              </a:ext>
            </a:extLst>
          </p:cNvPr>
          <p:cNvSpPr/>
          <p:nvPr/>
        </p:nvSpPr>
        <p:spPr>
          <a:xfrm>
            <a:off x="562618" y="2866577"/>
            <a:ext cx="2361444" cy="2289600"/>
          </a:xfrm>
          <a:prstGeom prst="ellipse">
            <a:avLst/>
          </a:prstGeom>
          <a:solidFill>
            <a:srgbClr val="3F2A5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Enforcement Actions </a:t>
            </a:r>
          </a:p>
        </p:txBody>
      </p:sp>
      <p:graphicFrame>
        <p:nvGraphicFramePr>
          <p:cNvPr id="6" name="Table 5">
            <a:extLst>
              <a:ext uri="{FF2B5EF4-FFF2-40B4-BE49-F238E27FC236}">
                <a16:creationId xmlns:a16="http://schemas.microsoft.com/office/drawing/2014/main" id="{76206D19-F662-CA6F-35C0-E95E87421220}"/>
              </a:ext>
            </a:extLst>
          </p:cNvPr>
          <p:cNvGraphicFramePr>
            <a:graphicFrameLocks noGrp="1"/>
          </p:cNvGraphicFramePr>
          <p:nvPr>
            <p:extLst>
              <p:ext uri="{D42A27DB-BD31-4B8C-83A1-F6EECF244321}">
                <p14:modId xmlns:p14="http://schemas.microsoft.com/office/powerpoint/2010/main" val="2326122487"/>
              </p:ext>
            </p:extLst>
          </p:nvPr>
        </p:nvGraphicFramePr>
        <p:xfrm>
          <a:off x="4096512" y="3871536"/>
          <a:ext cx="6570849" cy="1804609"/>
        </p:xfrm>
        <a:graphic>
          <a:graphicData uri="http://schemas.openxmlformats.org/drawingml/2006/table">
            <a:tbl>
              <a:tblPr bandRow="1">
                <a:tableStyleId>{5C22544A-7EE6-4342-B048-85BDC9FD1C3A}</a:tableStyleId>
              </a:tblPr>
              <a:tblGrid>
                <a:gridCol w="1246374">
                  <a:extLst>
                    <a:ext uri="{9D8B030D-6E8A-4147-A177-3AD203B41FA5}">
                      <a16:colId xmlns:a16="http://schemas.microsoft.com/office/drawing/2014/main" val="3839639421"/>
                    </a:ext>
                  </a:extLst>
                </a:gridCol>
                <a:gridCol w="457200">
                  <a:extLst>
                    <a:ext uri="{9D8B030D-6E8A-4147-A177-3AD203B41FA5}">
                      <a16:colId xmlns:a16="http://schemas.microsoft.com/office/drawing/2014/main" val="54053196"/>
                    </a:ext>
                  </a:extLst>
                </a:gridCol>
                <a:gridCol w="476250">
                  <a:extLst>
                    <a:ext uri="{9D8B030D-6E8A-4147-A177-3AD203B41FA5}">
                      <a16:colId xmlns:a16="http://schemas.microsoft.com/office/drawing/2014/main" val="3741157583"/>
                    </a:ext>
                  </a:extLst>
                </a:gridCol>
                <a:gridCol w="552450">
                  <a:extLst>
                    <a:ext uri="{9D8B030D-6E8A-4147-A177-3AD203B41FA5}">
                      <a16:colId xmlns:a16="http://schemas.microsoft.com/office/drawing/2014/main" val="2232078109"/>
                    </a:ext>
                  </a:extLst>
                </a:gridCol>
                <a:gridCol w="542925">
                  <a:extLst>
                    <a:ext uri="{9D8B030D-6E8A-4147-A177-3AD203B41FA5}">
                      <a16:colId xmlns:a16="http://schemas.microsoft.com/office/drawing/2014/main" val="2926923412"/>
                    </a:ext>
                  </a:extLst>
                </a:gridCol>
                <a:gridCol w="523875">
                  <a:extLst>
                    <a:ext uri="{9D8B030D-6E8A-4147-A177-3AD203B41FA5}">
                      <a16:colId xmlns:a16="http://schemas.microsoft.com/office/drawing/2014/main" val="436637609"/>
                    </a:ext>
                  </a:extLst>
                </a:gridCol>
                <a:gridCol w="619125">
                  <a:extLst>
                    <a:ext uri="{9D8B030D-6E8A-4147-A177-3AD203B41FA5}">
                      <a16:colId xmlns:a16="http://schemas.microsoft.com/office/drawing/2014/main" val="2014152656"/>
                    </a:ext>
                  </a:extLst>
                </a:gridCol>
                <a:gridCol w="523875">
                  <a:extLst>
                    <a:ext uri="{9D8B030D-6E8A-4147-A177-3AD203B41FA5}">
                      <a16:colId xmlns:a16="http://schemas.microsoft.com/office/drawing/2014/main" val="1937884888"/>
                    </a:ext>
                  </a:extLst>
                </a:gridCol>
                <a:gridCol w="542925">
                  <a:extLst>
                    <a:ext uri="{9D8B030D-6E8A-4147-A177-3AD203B41FA5}">
                      <a16:colId xmlns:a16="http://schemas.microsoft.com/office/drawing/2014/main" val="3774210881"/>
                    </a:ext>
                  </a:extLst>
                </a:gridCol>
                <a:gridCol w="533400">
                  <a:extLst>
                    <a:ext uri="{9D8B030D-6E8A-4147-A177-3AD203B41FA5}">
                      <a16:colId xmlns:a16="http://schemas.microsoft.com/office/drawing/2014/main" val="75333814"/>
                    </a:ext>
                  </a:extLst>
                </a:gridCol>
                <a:gridCol w="552450">
                  <a:extLst>
                    <a:ext uri="{9D8B030D-6E8A-4147-A177-3AD203B41FA5}">
                      <a16:colId xmlns:a16="http://schemas.microsoft.com/office/drawing/2014/main" val="1323699824"/>
                    </a:ext>
                  </a:extLst>
                </a:gridCol>
              </a:tblGrid>
              <a:tr h="447675">
                <a:tc>
                  <a:txBody>
                    <a:bodyPr/>
                    <a:lstStyle/>
                    <a:p>
                      <a:pPr algn="l" rtl="0" fontAlgn="base">
                        <a:lnSpc>
                          <a:spcPts val="1457"/>
                        </a:lnSpc>
                        <a:buNone/>
                      </a:pPr>
                      <a:r>
                        <a:rPr lang="en-GB" sz="1200" b="1" i="0" u="none" strike="noStrike" dirty="0">
                          <a:solidFill>
                            <a:srgbClr val="000000"/>
                          </a:solidFill>
                          <a:effectLst/>
                          <a:latin typeface="Arial"/>
                        </a:rPr>
                        <a:t>Enforcement Action</a:t>
                      </a:r>
                      <a:r>
                        <a:rPr lang="en-GB" sz="1200" b="0" i="0" dirty="0">
                          <a:solidFill>
                            <a:srgbClr val="000000"/>
                          </a:solidFill>
                          <a:effectLst/>
                          <a:latin typeface="Arial"/>
                        </a:rPr>
                        <a:t> </a:t>
                      </a:r>
                    </a:p>
                  </a:txBody>
                  <a:tcPr marL="66675" marR="66675" marT="952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7CAAC"/>
                    </a:solidFill>
                  </a:tcPr>
                </a:tc>
                <a:tc gridSpan="2">
                  <a:txBody>
                    <a:bodyPr/>
                    <a:lstStyle/>
                    <a:p>
                      <a:pPr algn="ctr" rtl="0" fontAlgn="base">
                        <a:lnSpc>
                          <a:spcPts val="1457"/>
                        </a:lnSpc>
                        <a:buNone/>
                      </a:pPr>
                      <a:r>
                        <a:rPr lang="en-GB" sz="1200" b="1" i="0" u="none" strike="noStrike" dirty="0">
                          <a:solidFill>
                            <a:srgbClr val="000000"/>
                          </a:solidFill>
                          <a:effectLst/>
                          <a:latin typeface="Arial"/>
                        </a:rPr>
                        <a:t>2022-23</a:t>
                      </a:r>
                      <a:r>
                        <a:rPr lang="en-GB" sz="1200" b="0" i="0" dirty="0">
                          <a:solidFill>
                            <a:srgbClr val="000000"/>
                          </a:solidFill>
                          <a:effectLst/>
                          <a:latin typeface="Arial"/>
                        </a:rPr>
                        <a:t> </a:t>
                      </a:r>
                      <a:endParaRPr lang="en-GB" b="0" i="0" dirty="0">
                        <a:effectLst/>
                        <a:latin typeface="Arial"/>
                      </a:endParaRPr>
                    </a:p>
                  </a:txBody>
                  <a:tcPr marL="66675" marR="6667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7CAAC"/>
                    </a:solidFill>
                  </a:tcPr>
                </a:tc>
                <a:tc hMerge="1">
                  <a:txBody>
                    <a:bodyPr/>
                    <a:lstStyle/>
                    <a:p>
                      <a:endParaRPr lang="en-GB"/>
                    </a:p>
                  </a:txBody>
                  <a:tcPr/>
                </a:tc>
                <a:tc gridSpan="2">
                  <a:txBody>
                    <a:bodyPr/>
                    <a:lstStyle/>
                    <a:p>
                      <a:pPr algn="ctr" rtl="0" fontAlgn="base">
                        <a:lnSpc>
                          <a:spcPts val="1457"/>
                        </a:lnSpc>
                        <a:buNone/>
                      </a:pPr>
                      <a:r>
                        <a:rPr lang="en-GB" sz="1200" b="1" i="0" u="none" strike="noStrike">
                          <a:solidFill>
                            <a:srgbClr val="000000"/>
                          </a:solidFill>
                          <a:effectLst/>
                          <a:latin typeface="Arial"/>
                        </a:rPr>
                        <a:t>2023-24</a:t>
                      </a:r>
                      <a:r>
                        <a:rPr lang="en-GB" sz="1200" b="0" i="0">
                          <a:solidFill>
                            <a:srgbClr val="000000"/>
                          </a:solidFill>
                          <a:effectLst/>
                          <a:latin typeface="Arial"/>
                        </a:rPr>
                        <a:t> </a:t>
                      </a:r>
                      <a:endParaRPr lang="en-GB" b="0" i="0">
                        <a:effectLst/>
                        <a:latin typeface="Arial"/>
                      </a:endParaRPr>
                    </a:p>
                  </a:txBody>
                  <a:tcPr marL="66675" marR="6667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7CAAC"/>
                    </a:solidFill>
                  </a:tcPr>
                </a:tc>
                <a:tc hMerge="1">
                  <a:txBody>
                    <a:bodyPr/>
                    <a:lstStyle/>
                    <a:p>
                      <a:endParaRPr lang="en-GB"/>
                    </a:p>
                  </a:txBody>
                  <a:tcPr/>
                </a:tc>
                <a:tc gridSpan="2">
                  <a:txBody>
                    <a:bodyPr/>
                    <a:lstStyle/>
                    <a:p>
                      <a:pPr algn="ctr" rtl="0" fontAlgn="base">
                        <a:lnSpc>
                          <a:spcPts val="1457"/>
                        </a:lnSpc>
                        <a:buNone/>
                      </a:pPr>
                      <a:r>
                        <a:rPr lang="en-GB" sz="1200" b="1" i="0" u="none" strike="noStrike">
                          <a:solidFill>
                            <a:srgbClr val="000000"/>
                          </a:solidFill>
                          <a:effectLst/>
                          <a:latin typeface="Arial"/>
                        </a:rPr>
                        <a:t>2024-25</a:t>
                      </a:r>
                      <a:r>
                        <a:rPr lang="en-GB" sz="1200" b="0" i="0">
                          <a:solidFill>
                            <a:srgbClr val="000000"/>
                          </a:solidFill>
                          <a:effectLst/>
                          <a:latin typeface="Arial"/>
                        </a:rPr>
                        <a:t> </a:t>
                      </a:r>
                      <a:endParaRPr lang="en-GB" b="0" i="0">
                        <a:effectLst/>
                        <a:latin typeface="Arial"/>
                      </a:endParaRPr>
                    </a:p>
                  </a:txBody>
                  <a:tcPr marL="66675" marR="6667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7CAAC"/>
                    </a:solidFill>
                  </a:tcPr>
                </a:tc>
                <a:tc hMerge="1">
                  <a:txBody>
                    <a:bodyPr/>
                    <a:lstStyle/>
                    <a:p>
                      <a:endParaRPr lang="en-GB"/>
                    </a:p>
                  </a:txBody>
                  <a:tcPr/>
                </a:tc>
                <a:tc gridSpan="2">
                  <a:txBody>
                    <a:bodyPr/>
                    <a:lstStyle/>
                    <a:p>
                      <a:pPr algn="ctr" rtl="0" fontAlgn="base">
                        <a:lnSpc>
                          <a:spcPts val="1457"/>
                        </a:lnSpc>
                        <a:buNone/>
                      </a:pPr>
                      <a:r>
                        <a:rPr lang="en-GB" sz="1200" b="1" i="0" u="none" strike="noStrike">
                          <a:solidFill>
                            <a:srgbClr val="000000"/>
                          </a:solidFill>
                          <a:effectLst/>
                          <a:latin typeface="Arial"/>
                        </a:rPr>
                        <a:t>2025-26</a:t>
                      </a:r>
                      <a:r>
                        <a:rPr lang="en-GB" sz="1200" b="0" i="0">
                          <a:solidFill>
                            <a:srgbClr val="000000"/>
                          </a:solidFill>
                          <a:effectLst/>
                          <a:latin typeface="Arial"/>
                        </a:rPr>
                        <a:t> </a:t>
                      </a:r>
                      <a:endParaRPr lang="en-GB" b="0" i="0">
                        <a:effectLst/>
                        <a:latin typeface="Arial"/>
                      </a:endParaRPr>
                    </a:p>
                  </a:txBody>
                  <a:tcPr marL="66675" marR="6667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7CAAC"/>
                    </a:solidFill>
                  </a:tcPr>
                </a:tc>
                <a:tc hMerge="1">
                  <a:txBody>
                    <a:bodyPr/>
                    <a:lstStyle/>
                    <a:p>
                      <a:endParaRPr lang="en-GB"/>
                    </a:p>
                  </a:txBody>
                  <a:tcPr/>
                </a:tc>
                <a:tc gridSpan="2">
                  <a:txBody>
                    <a:bodyPr/>
                    <a:lstStyle/>
                    <a:p>
                      <a:pPr algn="ctr" rtl="0" fontAlgn="base">
                        <a:lnSpc>
                          <a:spcPts val="1457"/>
                        </a:lnSpc>
                        <a:buNone/>
                      </a:pPr>
                      <a:r>
                        <a:rPr lang="en-GB" sz="1200" b="1" i="0" u="none" strike="noStrike">
                          <a:solidFill>
                            <a:srgbClr val="000000"/>
                          </a:solidFill>
                          <a:effectLst/>
                          <a:latin typeface="Arial"/>
                        </a:rPr>
                        <a:t>Total</a:t>
                      </a:r>
                      <a:r>
                        <a:rPr lang="en-GB" sz="1200" b="0" i="0">
                          <a:solidFill>
                            <a:srgbClr val="000000"/>
                          </a:solidFill>
                          <a:effectLst/>
                          <a:latin typeface="Arial"/>
                        </a:rPr>
                        <a:t> </a:t>
                      </a:r>
                      <a:endParaRPr lang="en-GB" b="0" i="0">
                        <a:effectLst/>
                        <a:latin typeface="Arial"/>
                      </a:endParaRPr>
                    </a:p>
                  </a:txBody>
                  <a:tcPr marL="66675" marR="6667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7CAAC"/>
                    </a:solidFill>
                  </a:tcPr>
                </a:tc>
                <a:tc hMerge="1">
                  <a:txBody>
                    <a:bodyPr/>
                    <a:lstStyle/>
                    <a:p>
                      <a:endParaRPr lang="en-GB"/>
                    </a:p>
                  </a:txBody>
                  <a:tcPr/>
                </a:tc>
                <a:extLst>
                  <a:ext uri="{0D108BD9-81ED-4DB2-BD59-A6C34878D82A}">
                    <a16:rowId xmlns:a16="http://schemas.microsoft.com/office/drawing/2014/main" val="652149614"/>
                  </a:ext>
                </a:extLst>
              </a:tr>
              <a:tr h="190500">
                <a:tc>
                  <a:txBody>
                    <a:bodyPr/>
                    <a:lstStyle/>
                    <a:p>
                      <a:pPr algn="l" rtl="0" fontAlgn="base">
                        <a:lnSpc>
                          <a:spcPts val="1457"/>
                        </a:lnSpc>
                        <a:buNone/>
                      </a:pPr>
                      <a:endParaRPr lang="en-GB" sz="1100" b="0" i="0">
                        <a:effectLst/>
                        <a:latin typeface="Calibri"/>
                      </a:endParaRPr>
                    </a:p>
                  </a:txBody>
                  <a:tcPr marL="66675" marR="66675" marT="952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7CAAC"/>
                    </a:solidFill>
                  </a:tcPr>
                </a:tc>
                <a:tc>
                  <a:txBody>
                    <a:bodyPr/>
                    <a:lstStyle/>
                    <a:p>
                      <a:pPr algn="ctr" rtl="0" fontAlgn="base">
                        <a:lnSpc>
                          <a:spcPts val="1214"/>
                        </a:lnSpc>
                        <a:buNone/>
                      </a:pPr>
                      <a:r>
                        <a:rPr lang="en-GB" sz="1000" b="0" i="0" u="none" strike="noStrike">
                          <a:solidFill>
                            <a:srgbClr val="000000"/>
                          </a:solidFill>
                          <a:effectLst/>
                          <a:latin typeface="Arial"/>
                        </a:rPr>
                        <a:t>LA</a:t>
                      </a:r>
                      <a:r>
                        <a:rPr lang="en-GB" sz="1000" b="0" i="0">
                          <a:solidFill>
                            <a:srgbClr val="000000"/>
                          </a:solidFill>
                          <a:effectLst/>
                          <a:latin typeface="Arial"/>
                        </a:rPr>
                        <a:t> </a:t>
                      </a:r>
                      <a:endParaRPr lang="en-GB" b="0" i="0">
                        <a:effectLst/>
                        <a:latin typeface="Arial"/>
                      </a:endParaRPr>
                    </a:p>
                  </a:txBody>
                  <a:tcPr marL="66675" marR="6667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0" fontAlgn="base">
                        <a:lnSpc>
                          <a:spcPts val="1214"/>
                        </a:lnSpc>
                        <a:buNone/>
                      </a:pPr>
                      <a:r>
                        <a:rPr lang="en-GB" sz="1000" b="0" i="0" u="none" strike="noStrike" dirty="0">
                          <a:solidFill>
                            <a:srgbClr val="000000"/>
                          </a:solidFill>
                          <a:effectLst/>
                          <a:latin typeface="Arial"/>
                        </a:rPr>
                        <a:t>SND</a:t>
                      </a:r>
                      <a:r>
                        <a:rPr lang="en-GB" sz="1000" b="0" i="0" dirty="0">
                          <a:solidFill>
                            <a:srgbClr val="000000"/>
                          </a:solidFill>
                          <a:effectLst/>
                          <a:latin typeface="Arial"/>
                        </a:rPr>
                        <a:t> </a:t>
                      </a:r>
                      <a:endParaRPr lang="en-GB" b="0" i="0" dirty="0">
                        <a:effectLst/>
                        <a:latin typeface="Arial"/>
                      </a:endParaRPr>
                    </a:p>
                  </a:txBody>
                  <a:tcPr marL="9525" marR="952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214"/>
                        </a:lnSpc>
                        <a:buNone/>
                      </a:pPr>
                      <a:r>
                        <a:rPr lang="en-GB" sz="1000" b="0" i="0" u="none" strike="noStrike" dirty="0">
                          <a:solidFill>
                            <a:srgbClr val="000000"/>
                          </a:solidFill>
                          <a:effectLst/>
                          <a:latin typeface="Arial"/>
                        </a:rPr>
                        <a:t>LA</a:t>
                      </a:r>
                      <a:r>
                        <a:rPr lang="en-GB" sz="1000" b="0" i="0" dirty="0">
                          <a:solidFill>
                            <a:srgbClr val="000000"/>
                          </a:solidFill>
                          <a:effectLst/>
                          <a:latin typeface="Arial"/>
                        </a:rPr>
                        <a:t> </a:t>
                      </a:r>
                      <a:endParaRPr lang="en-GB" b="0" i="0" dirty="0">
                        <a:effectLst/>
                        <a:latin typeface="Arial"/>
                      </a:endParaRPr>
                    </a:p>
                  </a:txBody>
                  <a:tcPr marL="66675" marR="6667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0" fontAlgn="base">
                        <a:lnSpc>
                          <a:spcPts val="1214"/>
                        </a:lnSpc>
                        <a:buNone/>
                      </a:pPr>
                      <a:r>
                        <a:rPr lang="en-GB" sz="1000" b="0" i="0" u="none" strike="noStrike" dirty="0">
                          <a:solidFill>
                            <a:srgbClr val="000000"/>
                          </a:solidFill>
                          <a:effectLst/>
                          <a:latin typeface="Arial"/>
                        </a:rPr>
                        <a:t>SND</a:t>
                      </a:r>
                      <a:r>
                        <a:rPr lang="en-GB" sz="1000" b="0" i="0" dirty="0">
                          <a:solidFill>
                            <a:srgbClr val="000000"/>
                          </a:solidFill>
                          <a:effectLst/>
                          <a:latin typeface="Arial"/>
                        </a:rPr>
                        <a:t> </a:t>
                      </a:r>
                      <a:endParaRPr lang="en-GB" b="0" i="0" dirty="0">
                        <a:effectLst/>
                        <a:latin typeface="Arial"/>
                      </a:endParaRPr>
                    </a:p>
                  </a:txBody>
                  <a:tcPr marL="9525" marR="952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214"/>
                        </a:lnSpc>
                        <a:buNone/>
                      </a:pPr>
                      <a:r>
                        <a:rPr lang="en-GB" sz="1000" b="0" i="0" u="none" strike="noStrike" dirty="0">
                          <a:solidFill>
                            <a:srgbClr val="000000"/>
                          </a:solidFill>
                          <a:effectLst/>
                          <a:latin typeface="Arial"/>
                        </a:rPr>
                        <a:t>LA</a:t>
                      </a:r>
                      <a:r>
                        <a:rPr lang="en-GB" sz="1000" b="0" i="0" dirty="0">
                          <a:solidFill>
                            <a:srgbClr val="000000"/>
                          </a:solidFill>
                          <a:effectLst/>
                          <a:latin typeface="Arial"/>
                        </a:rPr>
                        <a:t> </a:t>
                      </a:r>
                      <a:endParaRPr lang="en-GB" b="0" i="0" dirty="0">
                        <a:effectLst/>
                        <a:latin typeface="Arial"/>
                      </a:endParaRPr>
                    </a:p>
                  </a:txBody>
                  <a:tcPr marL="66675" marR="6667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0" fontAlgn="base">
                        <a:lnSpc>
                          <a:spcPts val="1214"/>
                        </a:lnSpc>
                        <a:buNone/>
                      </a:pPr>
                      <a:r>
                        <a:rPr lang="en-GB" sz="1000" b="0" i="0" u="none" strike="noStrike">
                          <a:solidFill>
                            <a:srgbClr val="000000"/>
                          </a:solidFill>
                          <a:effectLst/>
                          <a:latin typeface="Arial"/>
                        </a:rPr>
                        <a:t>SND</a:t>
                      </a:r>
                      <a:r>
                        <a:rPr lang="en-GB" sz="1000" b="0" i="0">
                          <a:solidFill>
                            <a:srgbClr val="000000"/>
                          </a:solidFill>
                          <a:effectLst/>
                          <a:latin typeface="Arial"/>
                        </a:rPr>
                        <a:t> </a:t>
                      </a:r>
                      <a:endParaRPr lang="en-GB" b="0" i="0">
                        <a:effectLst/>
                        <a:latin typeface="Arial"/>
                      </a:endParaRPr>
                    </a:p>
                  </a:txBody>
                  <a:tcPr marL="9525" marR="952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214"/>
                        </a:lnSpc>
                        <a:buNone/>
                      </a:pPr>
                      <a:r>
                        <a:rPr lang="en-GB" sz="1000" b="0" i="0" u="none" strike="noStrike">
                          <a:solidFill>
                            <a:srgbClr val="000000"/>
                          </a:solidFill>
                          <a:effectLst/>
                          <a:latin typeface="Arial"/>
                        </a:rPr>
                        <a:t>LA</a:t>
                      </a:r>
                      <a:r>
                        <a:rPr lang="en-GB" sz="1000" b="0" i="0">
                          <a:solidFill>
                            <a:srgbClr val="000000"/>
                          </a:solidFill>
                          <a:effectLst/>
                          <a:latin typeface="Arial"/>
                        </a:rPr>
                        <a:t> </a:t>
                      </a:r>
                      <a:endParaRPr lang="en-GB" b="0" i="0">
                        <a:effectLst/>
                        <a:latin typeface="Arial"/>
                      </a:endParaRPr>
                    </a:p>
                  </a:txBody>
                  <a:tcPr marL="66675" marR="6667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0" fontAlgn="base">
                        <a:lnSpc>
                          <a:spcPts val="1214"/>
                        </a:lnSpc>
                        <a:buNone/>
                      </a:pPr>
                      <a:r>
                        <a:rPr lang="en-GB" sz="1000" b="0" i="0" u="none" strike="noStrike">
                          <a:solidFill>
                            <a:srgbClr val="000000"/>
                          </a:solidFill>
                          <a:effectLst/>
                          <a:latin typeface="Arial"/>
                        </a:rPr>
                        <a:t>SND</a:t>
                      </a:r>
                      <a:r>
                        <a:rPr lang="en-GB" sz="1000" b="0" i="0">
                          <a:solidFill>
                            <a:srgbClr val="000000"/>
                          </a:solidFill>
                          <a:effectLst/>
                          <a:latin typeface="Arial"/>
                        </a:rPr>
                        <a:t> </a:t>
                      </a:r>
                      <a:endParaRPr lang="en-GB" b="0" i="0">
                        <a:effectLst/>
                        <a:latin typeface="Arial"/>
                      </a:endParaRPr>
                    </a:p>
                  </a:txBody>
                  <a:tcPr marL="9525" marR="952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214"/>
                        </a:lnSpc>
                        <a:buNone/>
                      </a:pPr>
                      <a:r>
                        <a:rPr lang="en-GB" sz="1000" b="0" i="0" u="none" strike="noStrike">
                          <a:solidFill>
                            <a:srgbClr val="000000"/>
                          </a:solidFill>
                          <a:effectLst/>
                          <a:latin typeface="Arial"/>
                        </a:rPr>
                        <a:t>LA</a:t>
                      </a:r>
                      <a:r>
                        <a:rPr lang="en-GB" sz="1000" b="0" i="0">
                          <a:solidFill>
                            <a:srgbClr val="000000"/>
                          </a:solidFill>
                          <a:effectLst/>
                          <a:latin typeface="Arial"/>
                        </a:rPr>
                        <a:t> </a:t>
                      </a:r>
                      <a:endParaRPr lang="en-GB" b="0" i="0">
                        <a:effectLst/>
                        <a:latin typeface="Arial"/>
                      </a:endParaRPr>
                    </a:p>
                  </a:txBody>
                  <a:tcPr marL="66675" marR="6667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0" fontAlgn="base">
                        <a:lnSpc>
                          <a:spcPts val="1214"/>
                        </a:lnSpc>
                        <a:buNone/>
                      </a:pPr>
                      <a:r>
                        <a:rPr lang="en-GB" sz="1000" b="0" i="0" u="none" strike="noStrike">
                          <a:solidFill>
                            <a:srgbClr val="000000"/>
                          </a:solidFill>
                          <a:effectLst/>
                          <a:latin typeface="Arial"/>
                        </a:rPr>
                        <a:t>SND</a:t>
                      </a:r>
                      <a:r>
                        <a:rPr lang="en-GB" sz="1000" b="0" i="0">
                          <a:solidFill>
                            <a:srgbClr val="000000"/>
                          </a:solidFill>
                          <a:effectLst/>
                          <a:latin typeface="Arial"/>
                        </a:rPr>
                        <a:t> </a:t>
                      </a:r>
                      <a:endParaRPr lang="en-GB" b="0" i="0">
                        <a:effectLst/>
                        <a:latin typeface="Arial"/>
                      </a:endParaRPr>
                    </a:p>
                  </a:txBody>
                  <a:tcPr marL="9525" marR="952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5471848"/>
                  </a:ext>
                </a:extLst>
              </a:tr>
              <a:tr h="219075">
                <a:tc>
                  <a:txBody>
                    <a:bodyPr/>
                    <a:lstStyle/>
                    <a:p>
                      <a:pPr algn="l" rtl="0" fontAlgn="base">
                        <a:lnSpc>
                          <a:spcPts val="1457"/>
                        </a:lnSpc>
                        <a:buNone/>
                      </a:pPr>
                      <a:r>
                        <a:rPr lang="en-GB" sz="1200" b="1" i="0" u="none" strike="noStrike">
                          <a:solidFill>
                            <a:srgbClr val="000000"/>
                          </a:solidFill>
                          <a:effectLst/>
                          <a:latin typeface="Arial"/>
                        </a:rPr>
                        <a:t>HIN</a:t>
                      </a:r>
                      <a:r>
                        <a:rPr lang="en-GB" sz="1200" b="0" i="0">
                          <a:solidFill>
                            <a:srgbClr val="000000"/>
                          </a:solidFill>
                          <a:effectLst/>
                          <a:latin typeface="Arial"/>
                        </a:rPr>
                        <a:t> </a:t>
                      </a:r>
                      <a:endParaRPr lang="en-GB" b="0" i="0">
                        <a:effectLst/>
                        <a:latin typeface="Arial"/>
                      </a:endParaRPr>
                    </a:p>
                  </a:txBody>
                  <a:tcPr marL="66675" marR="66675" marT="952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7CAAC"/>
                    </a:solidFill>
                  </a:tcPr>
                </a:tc>
                <a:tc>
                  <a:txBody>
                    <a:bodyPr/>
                    <a:lstStyle/>
                    <a:p>
                      <a:pPr algn="ctr" rtl="0" fontAlgn="base">
                        <a:lnSpc>
                          <a:spcPts val="1214"/>
                        </a:lnSpc>
                        <a:buNone/>
                      </a:pPr>
                      <a:endParaRPr lang="en-GB" sz="1000" b="0" i="0" u="none" strike="noStrike">
                        <a:solidFill>
                          <a:srgbClr val="000000"/>
                        </a:solidFill>
                        <a:effectLst/>
                        <a:latin typeface="Arial"/>
                      </a:endParaRPr>
                    </a:p>
                  </a:txBody>
                  <a:tcPr marL="66675" marR="6667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0" fontAlgn="base">
                        <a:lnSpc>
                          <a:spcPts val="1214"/>
                        </a:lnSpc>
                        <a:buNone/>
                      </a:pPr>
                      <a:endParaRPr lang="en-GB" sz="1000" b="0" i="0" u="none" strike="noStrike">
                        <a:solidFill>
                          <a:srgbClr val="000000"/>
                        </a:solidFill>
                        <a:effectLst/>
                        <a:latin typeface="Arial"/>
                      </a:endParaRPr>
                    </a:p>
                  </a:txBody>
                  <a:tcPr marL="9525" marR="952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214"/>
                        </a:lnSpc>
                        <a:buNone/>
                      </a:pPr>
                      <a:r>
                        <a:rPr lang="en-GB" sz="1000" b="0" i="0" u="none" strike="noStrike" dirty="0">
                          <a:solidFill>
                            <a:srgbClr val="000000"/>
                          </a:solidFill>
                          <a:effectLst/>
                          <a:latin typeface="Arial"/>
                        </a:rPr>
                        <a:t>4</a:t>
                      </a:r>
                    </a:p>
                  </a:txBody>
                  <a:tcPr marL="66675" marR="6667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0" fontAlgn="base">
                        <a:lnSpc>
                          <a:spcPts val="1214"/>
                        </a:lnSpc>
                        <a:buNone/>
                      </a:pPr>
                      <a:r>
                        <a:rPr lang="en-GB" sz="1000" b="0" i="0" u="none" strike="noStrike">
                          <a:solidFill>
                            <a:srgbClr val="000000"/>
                          </a:solidFill>
                          <a:effectLst/>
                          <a:latin typeface="Arial"/>
                        </a:rPr>
                        <a:t>4</a:t>
                      </a:r>
                      <a:r>
                        <a:rPr lang="en-GB" sz="1000" b="0" i="0">
                          <a:solidFill>
                            <a:srgbClr val="000000"/>
                          </a:solidFill>
                          <a:effectLst/>
                          <a:latin typeface="Arial"/>
                        </a:rPr>
                        <a:t> </a:t>
                      </a:r>
                      <a:endParaRPr lang="en-GB" b="0" i="0">
                        <a:effectLst/>
                        <a:latin typeface="Arial"/>
                      </a:endParaRPr>
                    </a:p>
                  </a:txBody>
                  <a:tcPr marL="9525" marR="952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214"/>
                        </a:lnSpc>
                        <a:buNone/>
                      </a:pPr>
                      <a:endParaRPr lang="en-GB" sz="1000" b="0" i="0" u="none" strike="noStrike" dirty="0">
                        <a:solidFill>
                          <a:srgbClr val="000000"/>
                        </a:solidFill>
                        <a:effectLst/>
                        <a:latin typeface="Arial"/>
                      </a:endParaRPr>
                    </a:p>
                  </a:txBody>
                  <a:tcPr marL="66675" marR="6667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0" fontAlgn="base">
                        <a:lnSpc>
                          <a:spcPts val="1214"/>
                        </a:lnSpc>
                        <a:buNone/>
                      </a:pPr>
                      <a:endParaRPr lang="en-GB" sz="1000" b="0" i="0" u="none" strike="noStrike" dirty="0">
                        <a:solidFill>
                          <a:srgbClr val="000000"/>
                        </a:solidFill>
                        <a:effectLst/>
                        <a:latin typeface="Arial"/>
                      </a:endParaRPr>
                    </a:p>
                  </a:txBody>
                  <a:tcPr marL="9525" marR="952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214"/>
                        </a:lnSpc>
                        <a:buNone/>
                      </a:pPr>
                      <a:endParaRPr lang="en-GB" sz="1000" b="0" i="0" u="none" strike="noStrike">
                        <a:solidFill>
                          <a:srgbClr val="000000"/>
                        </a:solidFill>
                        <a:effectLst/>
                        <a:latin typeface="Arial"/>
                      </a:endParaRPr>
                    </a:p>
                  </a:txBody>
                  <a:tcPr marL="66675" marR="6667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0" fontAlgn="base">
                        <a:lnSpc>
                          <a:spcPts val="1214"/>
                        </a:lnSpc>
                        <a:buNone/>
                      </a:pPr>
                      <a:endParaRPr lang="en-GB" sz="1000" b="0" i="0" u="none" strike="noStrike">
                        <a:solidFill>
                          <a:srgbClr val="000000"/>
                        </a:solidFill>
                        <a:effectLst/>
                        <a:latin typeface="Arial"/>
                      </a:endParaRPr>
                    </a:p>
                  </a:txBody>
                  <a:tcPr marL="9525" marR="952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214"/>
                        </a:lnSpc>
                        <a:buNone/>
                      </a:pPr>
                      <a:r>
                        <a:rPr lang="en-GB" sz="1000" b="0" i="0" u="none" strike="noStrike" dirty="0">
                          <a:solidFill>
                            <a:srgbClr val="000000"/>
                          </a:solidFill>
                          <a:effectLst/>
                          <a:latin typeface="Arial"/>
                        </a:rPr>
                        <a:t>4</a:t>
                      </a:r>
                    </a:p>
                  </a:txBody>
                  <a:tcPr marL="66675" marR="6667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0" fontAlgn="base">
                        <a:lnSpc>
                          <a:spcPts val="1214"/>
                        </a:lnSpc>
                        <a:buNone/>
                      </a:pPr>
                      <a:r>
                        <a:rPr lang="en-GB" sz="1000" b="0" i="0" u="none" strike="noStrike">
                          <a:solidFill>
                            <a:srgbClr val="000000"/>
                          </a:solidFill>
                          <a:effectLst/>
                          <a:latin typeface="Arial"/>
                        </a:rPr>
                        <a:t>4</a:t>
                      </a:r>
                      <a:r>
                        <a:rPr lang="en-GB" sz="1000" b="0" i="0">
                          <a:solidFill>
                            <a:srgbClr val="000000"/>
                          </a:solidFill>
                          <a:effectLst/>
                          <a:latin typeface="Arial"/>
                        </a:rPr>
                        <a:t> </a:t>
                      </a:r>
                      <a:endParaRPr lang="en-GB" b="0" i="0">
                        <a:effectLst/>
                        <a:latin typeface="Arial"/>
                      </a:endParaRPr>
                    </a:p>
                  </a:txBody>
                  <a:tcPr marL="9525" marR="952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3186141"/>
                  </a:ext>
                </a:extLst>
              </a:tr>
              <a:tr h="190500">
                <a:tc>
                  <a:txBody>
                    <a:bodyPr/>
                    <a:lstStyle/>
                    <a:p>
                      <a:pPr algn="l" rtl="0" fontAlgn="base">
                        <a:lnSpc>
                          <a:spcPts val="1457"/>
                        </a:lnSpc>
                        <a:buNone/>
                      </a:pPr>
                      <a:r>
                        <a:rPr lang="en-GB" sz="1200" b="1" i="0" u="none" strike="noStrike">
                          <a:solidFill>
                            <a:srgbClr val="000000"/>
                          </a:solidFill>
                          <a:effectLst/>
                          <a:latin typeface="Arial"/>
                        </a:rPr>
                        <a:t>RAN</a:t>
                      </a:r>
                      <a:r>
                        <a:rPr lang="en-GB" sz="1200" b="0" i="0">
                          <a:solidFill>
                            <a:srgbClr val="000000"/>
                          </a:solidFill>
                          <a:effectLst/>
                          <a:latin typeface="Arial"/>
                        </a:rPr>
                        <a:t> </a:t>
                      </a:r>
                      <a:endParaRPr lang="en-GB" b="0" i="0">
                        <a:effectLst/>
                        <a:latin typeface="Arial"/>
                      </a:endParaRPr>
                    </a:p>
                  </a:txBody>
                  <a:tcPr marL="66675" marR="66675" marT="952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7CAAC"/>
                    </a:solidFill>
                  </a:tcPr>
                </a:tc>
                <a:tc>
                  <a:txBody>
                    <a:bodyPr/>
                    <a:lstStyle/>
                    <a:p>
                      <a:pPr algn="ctr" rtl="0" fontAlgn="base">
                        <a:lnSpc>
                          <a:spcPts val="1214"/>
                        </a:lnSpc>
                        <a:buNone/>
                      </a:pPr>
                      <a:endParaRPr lang="en-GB" sz="1000" b="0" i="0" u="none" strike="noStrike">
                        <a:solidFill>
                          <a:srgbClr val="000000"/>
                        </a:solidFill>
                        <a:effectLst/>
                        <a:latin typeface="Arial"/>
                      </a:endParaRPr>
                    </a:p>
                  </a:txBody>
                  <a:tcPr marL="66675" marR="6667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0" fontAlgn="base">
                        <a:lnSpc>
                          <a:spcPts val="1214"/>
                        </a:lnSpc>
                        <a:buNone/>
                      </a:pPr>
                      <a:r>
                        <a:rPr lang="en-GB" sz="1000" b="0" i="0" u="none" strike="noStrike">
                          <a:solidFill>
                            <a:srgbClr val="000000"/>
                          </a:solidFill>
                          <a:effectLst/>
                          <a:latin typeface="Arial"/>
                        </a:rPr>
                        <a:t>1</a:t>
                      </a:r>
                      <a:r>
                        <a:rPr lang="en-GB" sz="1000" b="0" i="0">
                          <a:solidFill>
                            <a:srgbClr val="000000"/>
                          </a:solidFill>
                          <a:effectLst/>
                          <a:latin typeface="Arial"/>
                        </a:rPr>
                        <a:t> </a:t>
                      </a:r>
                      <a:endParaRPr lang="en-GB" b="0" i="0">
                        <a:effectLst/>
                        <a:latin typeface="Arial"/>
                      </a:endParaRPr>
                    </a:p>
                  </a:txBody>
                  <a:tcPr marL="9525" marR="952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214"/>
                        </a:lnSpc>
                        <a:buNone/>
                      </a:pPr>
                      <a:endParaRPr lang="en-GB" sz="1000" b="0" i="0" u="none" strike="noStrike">
                        <a:solidFill>
                          <a:srgbClr val="000000"/>
                        </a:solidFill>
                        <a:effectLst/>
                        <a:latin typeface="Arial"/>
                      </a:endParaRPr>
                    </a:p>
                  </a:txBody>
                  <a:tcPr marL="66675" marR="6667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0" fontAlgn="base">
                        <a:lnSpc>
                          <a:spcPts val="1214"/>
                        </a:lnSpc>
                        <a:buNone/>
                      </a:pPr>
                      <a:endParaRPr lang="en-GB" sz="1000" b="0" i="0" u="none" strike="noStrike">
                        <a:solidFill>
                          <a:srgbClr val="000000"/>
                        </a:solidFill>
                        <a:effectLst/>
                        <a:latin typeface="Arial"/>
                      </a:endParaRPr>
                    </a:p>
                  </a:txBody>
                  <a:tcPr marL="9525" marR="952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214"/>
                        </a:lnSpc>
                        <a:buNone/>
                      </a:pPr>
                      <a:r>
                        <a:rPr lang="en-GB" sz="1000" b="0" i="0" u="none" strike="noStrike">
                          <a:solidFill>
                            <a:srgbClr val="000000"/>
                          </a:solidFill>
                          <a:effectLst/>
                          <a:latin typeface="Arial"/>
                        </a:rPr>
                        <a:t>6</a:t>
                      </a:r>
                    </a:p>
                  </a:txBody>
                  <a:tcPr marL="66675" marR="6667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0" fontAlgn="base">
                        <a:lnSpc>
                          <a:spcPts val="1214"/>
                        </a:lnSpc>
                        <a:buNone/>
                      </a:pPr>
                      <a:r>
                        <a:rPr lang="en-GB" sz="1000" b="0" i="0" u="none" strike="noStrike" dirty="0">
                          <a:solidFill>
                            <a:srgbClr val="000000"/>
                          </a:solidFill>
                          <a:effectLst/>
                          <a:latin typeface="Arial"/>
                        </a:rPr>
                        <a:t>10</a:t>
                      </a:r>
                      <a:r>
                        <a:rPr lang="en-GB" sz="1000" b="0" i="0" dirty="0">
                          <a:solidFill>
                            <a:srgbClr val="000000"/>
                          </a:solidFill>
                          <a:effectLst/>
                          <a:latin typeface="Arial"/>
                        </a:rPr>
                        <a:t> </a:t>
                      </a:r>
                      <a:endParaRPr lang="en-GB" b="0" i="0" dirty="0">
                        <a:effectLst/>
                        <a:latin typeface="Arial"/>
                      </a:endParaRPr>
                    </a:p>
                  </a:txBody>
                  <a:tcPr marL="9525" marR="952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214"/>
                        </a:lnSpc>
                        <a:buNone/>
                      </a:pPr>
                      <a:r>
                        <a:rPr lang="en-GB" sz="1000" b="0" i="0" u="none" strike="noStrike" dirty="0">
                          <a:solidFill>
                            <a:srgbClr val="000000"/>
                          </a:solidFill>
                          <a:effectLst/>
                          <a:latin typeface="Arial"/>
                        </a:rPr>
                        <a:t>1</a:t>
                      </a:r>
                    </a:p>
                  </a:txBody>
                  <a:tcPr marL="66675" marR="6667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0" fontAlgn="base">
                        <a:lnSpc>
                          <a:spcPts val="1214"/>
                        </a:lnSpc>
                        <a:buNone/>
                      </a:pPr>
                      <a:r>
                        <a:rPr lang="en-GB" sz="1000" b="0" i="0" u="none" strike="noStrike">
                          <a:solidFill>
                            <a:srgbClr val="000000"/>
                          </a:solidFill>
                          <a:effectLst/>
                          <a:latin typeface="Arial"/>
                        </a:rPr>
                        <a:t>4</a:t>
                      </a:r>
                      <a:r>
                        <a:rPr lang="en-GB" sz="1000" b="0" i="0">
                          <a:solidFill>
                            <a:srgbClr val="000000"/>
                          </a:solidFill>
                          <a:effectLst/>
                          <a:latin typeface="Arial"/>
                        </a:rPr>
                        <a:t> </a:t>
                      </a:r>
                      <a:endParaRPr lang="en-GB" b="0" i="0">
                        <a:effectLst/>
                        <a:latin typeface="Arial"/>
                      </a:endParaRPr>
                    </a:p>
                  </a:txBody>
                  <a:tcPr marL="9525" marR="952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214"/>
                        </a:lnSpc>
                        <a:buNone/>
                      </a:pPr>
                      <a:r>
                        <a:rPr lang="en-GB" sz="1000" b="0" i="0" u="none" strike="noStrike" dirty="0">
                          <a:solidFill>
                            <a:srgbClr val="000000"/>
                          </a:solidFill>
                          <a:effectLst/>
                          <a:latin typeface="Arial"/>
                        </a:rPr>
                        <a:t>7</a:t>
                      </a:r>
                    </a:p>
                  </a:txBody>
                  <a:tcPr marL="66675" marR="6667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0" fontAlgn="base">
                        <a:lnSpc>
                          <a:spcPts val="1214"/>
                        </a:lnSpc>
                        <a:buNone/>
                      </a:pPr>
                      <a:r>
                        <a:rPr lang="en-GB" sz="1000" b="0" i="0" u="none" strike="noStrike">
                          <a:solidFill>
                            <a:srgbClr val="000000"/>
                          </a:solidFill>
                          <a:effectLst/>
                          <a:latin typeface="Arial"/>
                        </a:rPr>
                        <a:t>15</a:t>
                      </a:r>
                      <a:r>
                        <a:rPr lang="en-GB" sz="1000" b="0" i="0">
                          <a:solidFill>
                            <a:srgbClr val="000000"/>
                          </a:solidFill>
                          <a:effectLst/>
                          <a:latin typeface="Arial"/>
                        </a:rPr>
                        <a:t> </a:t>
                      </a:r>
                      <a:endParaRPr lang="en-GB" b="0" i="0">
                        <a:effectLst/>
                        <a:latin typeface="Arial"/>
                      </a:endParaRPr>
                    </a:p>
                  </a:txBody>
                  <a:tcPr marL="9525" marR="952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2474393"/>
                  </a:ext>
                </a:extLst>
              </a:tr>
              <a:tr h="190500">
                <a:tc>
                  <a:txBody>
                    <a:bodyPr/>
                    <a:lstStyle/>
                    <a:p>
                      <a:pPr algn="l" rtl="0" fontAlgn="base">
                        <a:lnSpc>
                          <a:spcPts val="1457"/>
                        </a:lnSpc>
                        <a:buNone/>
                      </a:pPr>
                      <a:r>
                        <a:rPr lang="en-GB" sz="1200" b="1" i="0" u="none" strike="noStrike">
                          <a:solidFill>
                            <a:srgbClr val="000000"/>
                          </a:solidFill>
                          <a:effectLst/>
                          <a:latin typeface="Arial"/>
                        </a:rPr>
                        <a:t>RAN withdrawn</a:t>
                      </a:r>
                      <a:r>
                        <a:rPr lang="en-GB" sz="1200" b="0" i="0">
                          <a:solidFill>
                            <a:srgbClr val="000000"/>
                          </a:solidFill>
                          <a:effectLst/>
                          <a:latin typeface="Arial"/>
                        </a:rPr>
                        <a:t> </a:t>
                      </a:r>
                      <a:endParaRPr lang="en-GB" b="0" i="0">
                        <a:effectLst/>
                        <a:latin typeface="Arial"/>
                      </a:endParaRPr>
                    </a:p>
                  </a:txBody>
                  <a:tcPr marL="66675" marR="66675" marT="952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7CAAC"/>
                    </a:solidFill>
                  </a:tcPr>
                </a:tc>
                <a:tc>
                  <a:txBody>
                    <a:bodyPr/>
                    <a:lstStyle/>
                    <a:p>
                      <a:pPr algn="ctr" rtl="0" fontAlgn="base">
                        <a:lnSpc>
                          <a:spcPts val="1214"/>
                        </a:lnSpc>
                        <a:buNone/>
                      </a:pPr>
                      <a:endParaRPr lang="en-GB" sz="1000" b="0" i="0" u="none" strike="noStrike">
                        <a:solidFill>
                          <a:srgbClr val="000000"/>
                        </a:solidFill>
                        <a:effectLst/>
                        <a:latin typeface="Arial"/>
                      </a:endParaRPr>
                    </a:p>
                  </a:txBody>
                  <a:tcPr marL="66675" marR="6667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rtl="0" fontAlgn="base">
                        <a:lnSpc>
                          <a:spcPts val="1457"/>
                        </a:lnSpc>
                        <a:buNone/>
                      </a:pPr>
                      <a:endParaRPr lang="en-GB" sz="1100" b="0" i="0">
                        <a:effectLst/>
                        <a:latin typeface="Calibri"/>
                      </a:endParaRPr>
                    </a:p>
                  </a:txBody>
                  <a:tcPr marL="9525" marR="952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214"/>
                        </a:lnSpc>
                        <a:buNone/>
                      </a:pPr>
                      <a:endParaRPr lang="en-GB" sz="1000" b="0" i="0" u="none" strike="noStrike">
                        <a:solidFill>
                          <a:srgbClr val="000000"/>
                        </a:solidFill>
                        <a:effectLst/>
                        <a:latin typeface="Arial"/>
                      </a:endParaRPr>
                    </a:p>
                  </a:txBody>
                  <a:tcPr marL="66675" marR="6667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rtl="0" fontAlgn="base">
                        <a:lnSpc>
                          <a:spcPts val="1457"/>
                        </a:lnSpc>
                        <a:buNone/>
                      </a:pPr>
                      <a:endParaRPr lang="en-GB" sz="1100" b="0" i="0">
                        <a:effectLst/>
                        <a:latin typeface="Calibri"/>
                      </a:endParaRPr>
                    </a:p>
                  </a:txBody>
                  <a:tcPr marL="9525" marR="952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214"/>
                        </a:lnSpc>
                        <a:buNone/>
                      </a:pPr>
                      <a:r>
                        <a:rPr lang="en-GB" sz="1000" b="0" i="0" u="none" strike="noStrike">
                          <a:solidFill>
                            <a:srgbClr val="000000"/>
                          </a:solidFill>
                          <a:effectLst/>
                          <a:latin typeface="Arial"/>
                        </a:rPr>
                        <a:t>5</a:t>
                      </a:r>
                    </a:p>
                  </a:txBody>
                  <a:tcPr marL="66675" marR="6667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rtl="0" fontAlgn="base">
                        <a:lnSpc>
                          <a:spcPts val="1457"/>
                        </a:lnSpc>
                        <a:buNone/>
                      </a:pPr>
                      <a:endParaRPr lang="en-GB" sz="1100" b="0" i="0">
                        <a:effectLst/>
                        <a:latin typeface="Calibri"/>
                      </a:endParaRPr>
                    </a:p>
                  </a:txBody>
                  <a:tcPr marL="9525" marR="952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214"/>
                        </a:lnSpc>
                        <a:buNone/>
                      </a:pPr>
                      <a:r>
                        <a:rPr lang="en-GB" sz="1000" b="0" i="0" u="none" strike="noStrike">
                          <a:solidFill>
                            <a:srgbClr val="000000"/>
                          </a:solidFill>
                          <a:effectLst/>
                          <a:latin typeface="Arial"/>
                        </a:rPr>
                        <a:t>1</a:t>
                      </a:r>
                    </a:p>
                  </a:txBody>
                  <a:tcPr marL="66675" marR="6667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lvl="0" algn="l">
                        <a:lnSpc>
                          <a:spcPts val="1457"/>
                        </a:lnSpc>
                        <a:buNone/>
                      </a:pPr>
                      <a:endParaRPr lang="en-GB" sz="1100" b="0" i="0" dirty="0">
                        <a:effectLst/>
                        <a:latin typeface="Calibri"/>
                      </a:endParaRPr>
                    </a:p>
                  </a:txBody>
                  <a:tcPr marL="9525" marR="952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214"/>
                        </a:lnSpc>
                        <a:buNone/>
                      </a:pPr>
                      <a:r>
                        <a:rPr lang="en-GB" sz="1000" b="0" i="0" u="none" strike="noStrike" dirty="0">
                          <a:solidFill>
                            <a:srgbClr val="000000"/>
                          </a:solidFill>
                          <a:effectLst/>
                          <a:latin typeface="Arial"/>
                        </a:rPr>
                        <a:t>6</a:t>
                      </a:r>
                    </a:p>
                  </a:txBody>
                  <a:tcPr marL="66675" marR="6667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rtl="0" fontAlgn="base">
                        <a:lnSpc>
                          <a:spcPts val="1457"/>
                        </a:lnSpc>
                        <a:buNone/>
                      </a:pPr>
                      <a:endParaRPr lang="en-GB" sz="1100" b="0" i="0">
                        <a:effectLst/>
                        <a:latin typeface="Calibri"/>
                      </a:endParaRPr>
                    </a:p>
                  </a:txBody>
                  <a:tcPr marL="9525" marR="952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00258543"/>
                  </a:ext>
                </a:extLst>
              </a:tr>
              <a:tr h="190500">
                <a:tc>
                  <a:txBody>
                    <a:bodyPr/>
                    <a:lstStyle/>
                    <a:p>
                      <a:pPr algn="l" rtl="0" fontAlgn="base">
                        <a:lnSpc>
                          <a:spcPts val="1457"/>
                        </a:lnSpc>
                        <a:buNone/>
                      </a:pPr>
                      <a:r>
                        <a:rPr lang="en-GB" sz="1200" b="1" i="0" u="none" strike="noStrike">
                          <a:solidFill>
                            <a:srgbClr val="000000"/>
                          </a:solidFill>
                          <a:effectLst/>
                          <a:latin typeface="Arial"/>
                        </a:rPr>
                        <a:t>Total</a:t>
                      </a:r>
                      <a:r>
                        <a:rPr lang="en-GB" sz="1200" b="0" i="0">
                          <a:solidFill>
                            <a:srgbClr val="000000"/>
                          </a:solidFill>
                          <a:effectLst/>
                          <a:latin typeface="Arial"/>
                        </a:rPr>
                        <a:t> </a:t>
                      </a:r>
                      <a:endParaRPr lang="en-GB" b="0" i="0">
                        <a:effectLst/>
                        <a:latin typeface="Arial"/>
                      </a:endParaRPr>
                    </a:p>
                  </a:txBody>
                  <a:tcPr marL="66675" marR="66675" marT="952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7CAAC"/>
                    </a:solidFill>
                  </a:tcPr>
                </a:tc>
                <a:tc>
                  <a:txBody>
                    <a:bodyPr/>
                    <a:lstStyle/>
                    <a:p>
                      <a:pPr algn="ctr" rtl="0" fontAlgn="base">
                        <a:lnSpc>
                          <a:spcPts val="1214"/>
                        </a:lnSpc>
                        <a:buNone/>
                      </a:pPr>
                      <a:r>
                        <a:rPr lang="en-GB" sz="1000" b="0" i="0" u="none" strike="noStrike">
                          <a:solidFill>
                            <a:srgbClr val="000000"/>
                          </a:solidFill>
                          <a:effectLst/>
                          <a:latin typeface="Arial"/>
                        </a:rPr>
                        <a:t>0</a:t>
                      </a:r>
                    </a:p>
                  </a:txBody>
                  <a:tcPr marL="66675" marR="6667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0" fontAlgn="base">
                        <a:lnSpc>
                          <a:spcPts val="1214"/>
                        </a:lnSpc>
                        <a:buNone/>
                      </a:pPr>
                      <a:r>
                        <a:rPr lang="en-GB" sz="1000" b="0" i="0" u="none" strike="noStrike">
                          <a:solidFill>
                            <a:srgbClr val="000000"/>
                          </a:solidFill>
                          <a:effectLst/>
                          <a:latin typeface="Arial"/>
                        </a:rPr>
                        <a:t>1</a:t>
                      </a:r>
                      <a:r>
                        <a:rPr lang="en-GB" sz="1000" b="0" i="0">
                          <a:solidFill>
                            <a:srgbClr val="000000"/>
                          </a:solidFill>
                          <a:effectLst/>
                          <a:latin typeface="Arial"/>
                        </a:rPr>
                        <a:t> </a:t>
                      </a:r>
                      <a:endParaRPr lang="en-GB" b="0" i="0">
                        <a:effectLst/>
                        <a:latin typeface="Arial"/>
                      </a:endParaRPr>
                    </a:p>
                  </a:txBody>
                  <a:tcPr marL="9525" marR="952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214"/>
                        </a:lnSpc>
                        <a:buNone/>
                      </a:pPr>
                      <a:r>
                        <a:rPr lang="en-GB" sz="1000" b="0" i="0" u="none" strike="noStrike">
                          <a:solidFill>
                            <a:srgbClr val="000000"/>
                          </a:solidFill>
                          <a:effectLst/>
                          <a:latin typeface="Arial"/>
                        </a:rPr>
                        <a:t>2</a:t>
                      </a:r>
                    </a:p>
                  </a:txBody>
                  <a:tcPr marL="66675" marR="6667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0" fontAlgn="base">
                        <a:lnSpc>
                          <a:spcPts val="1214"/>
                        </a:lnSpc>
                        <a:buNone/>
                      </a:pPr>
                      <a:r>
                        <a:rPr lang="en-GB" sz="1000" b="0" i="0" u="none" strike="noStrike">
                          <a:solidFill>
                            <a:srgbClr val="000000"/>
                          </a:solidFill>
                          <a:effectLst/>
                          <a:latin typeface="Arial"/>
                        </a:rPr>
                        <a:t>4</a:t>
                      </a:r>
                      <a:r>
                        <a:rPr lang="en-GB" sz="1000" b="0" i="0">
                          <a:solidFill>
                            <a:srgbClr val="000000"/>
                          </a:solidFill>
                          <a:effectLst/>
                          <a:latin typeface="Arial"/>
                        </a:rPr>
                        <a:t> </a:t>
                      </a:r>
                      <a:endParaRPr lang="en-GB" b="0" i="0">
                        <a:effectLst/>
                        <a:latin typeface="Arial"/>
                      </a:endParaRPr>
                    </a:p>
                  </a:txBody>
                  <a:tcPr marL="9525" marR="952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214"/>
                        </a:lnSpc>
                        <a:buNone/>
                      </a:pPr>
                      <a:r>
                        <a:rPr lang="en-GB" sz="1000" b="0" i="0" u="none" strike="noStrike">
                          <a:solidFill>
                            <a:srgbClr val="000000"/>
                          </a:solidFill>
                          <a:effectLst/>
                          <a:latin typeface="Arial"/>
                        </a:rPr>
                        <a:t>11</a:t>
                      </a:r>
                      <a:endParaRPr lang="en-US"/>
                    </a:p>
                  </a:txBody>
                  <a:tcPr marL="66675" marR="6667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0" fontAlgn="base">
                        <a:lnSpc>
                          <a:spcPts val="1214"/>
                        </a:lnSpc>
                        <a:buNone/>
                      </a:pPr>
                      <a:r>
                        <a:rPr lang="en-GB" sz="1000" b="0" i="0" u="none" strike="noStrike">
                          <a:solidFill>
                            <a:srgbClr val="000000"/>
                          </a:solidFill>
                          <a:effectLst/>
                          <a:latin typeface="Arial"/>
                        </a:rPr>
                        <a:t>10</a:t>
                      </a:r>
                      <a:r>
                        <a:rPr lang="en-GB" sz="1000" b="0" i="0">
                          <a:solidFill>
                            <a:srgbClr val="000000"/>
                          </a:solidFill>
                          <a:effectLst/>
                          <a:latin typeface="Arial"/>
                        </a:rPr>
                        <a:t> </a:t>
                      </a:r>
                      <a:endParaRPr lang="en-GB" b="0" i="0">
                        <a:effectLst/>
                        <a:latin typeface="Arial"/>
                      </a:endParaRPr>
                    </a:p>
                  </a:txBody>
                  <a:tcPr marL="9525" marR="952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214"/>
                        </a:lnSpc>
                        <a:buNone/>
                      </a:pPr>
                      <a:r>
                        <a:rPr lang="en-GB" sz="1000" b="0" i="0" u="none" strike="noStrike" dirty="0">
                          <a:solidFill>
                            <a:srgbClr val="000000"/>
                          </a:solidFill>
                          <a:effectLst/>
                          <a:latin typeface="Arial"/>
                        </a:rPr>
                        <a:t>2</a:t>
                      </a:r>
                    </a:p>
                  </a:txBody>
                  <a:tcPr marL="66675" marR="6667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0" fontAlgn="base">
                        <a:lnSpc>
                          <a:spcPts val="1214"/>
                        </a:lnSpc>
                        <a:buNone/>
                      </a:pPr>
                      <a:r>
                        <a:rPr lang="en-GB" sz="1000" b="0" i="0" u="none" strike="noStrike">
                          <a:solidFill>
                            <a:srgbClr val="000000"/>
                          </a:solidFill>
                          <a:effectLst/>
                          <a:latin typeface="Arial"/>
                        </a:rPr>
                        <a:t>4</a:t>
                      </a:r>
                      <a:r>
                        <a:rPr lang="en-GB" sz="1000" b="0" i="0">
                          <a:solidFill>
                            <a:srgbClr val="000000"/>
                          </a:solidFill>
                          <a:effectLst/>
                          <a:latin typeface="Arial"/>
                        </a:rPr>
                        <a:t> </a:t>
                      </a:r>
                      <a:endParaRPr lang="en-GB" b="0" i="0">
                        <a:effectLst/>
                        <a:latin typeface="Arial"/>
                      </a:endParaRPr>
                    </a:p>
                  </a:txBody>
                  <a:tcPr marL="9525" marR="952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214"/>
                        </a:lnSpc>
                        <a:buNone/>
                      </a:pPr>
                      <a:r>
                        <a:rPr lang="en-GB" sz="1000" b="0" i="0" u="none" strike="noStrike" dirty="0">
                          <a:solidFill>
                            <a:srgbClr val="000000"/>
                          </a:solidFill>
                          <a:effectLst/>
                          <a:latin typeface="Arial"/>
                        </a:rPr>
                        <a:t>17</a:t>
                      </a:r>
                    </a:p>
                  </a:txBody>
                  <a:tcPr marL="66675" marR="6667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0" fontAlgn="base">
                        <a:lnSpc>
                          <a:spcPts val="1214"/>
                        </a:lnSpc>
                        <a:buNone/>
                      </a:pPr>
                      <a:r>
                        <a:rPr lang="en-GB" sz="1000" b="0" i="0" u="none" strike="noStrike" dirty="0">
                          <a:solidFill>
                            <a:srgbClr val="000000"/>
                          </a:solidFill>
                          <a:effectLst/>
                          <a:latin typeface="Arial"/>
                        </a:rPr>
                        <a:t>19</a:t>
                      </a:r>
                      <a:r>
                        <a:rPr lang="en-GB" sz="1000" b="0" i="0" dirty="0">
                          <a:solidFill>
                            <a:srgbClr val="000000"/>
                          </a:solidFill>
                          <a:effectLst/>
                          <a:latin typeface="Arial"/>
                        </a:rPr>
                        <a:t> </a:t>
                      </a:r>
                      <a:endParaRPr lang="en-GB" b="0" i="0" dirty="0">
                        <a:effectLst/>
                        <a:latin typeface="Arial"/>
                      </a:endParaRPr>
                    </a:p>
                  </a:txBody>
                  <a:tcPr marL="9525" marR="952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7096133"/>
                  </a:ext>
                </a:extLst>
              </a:tr>
            </a:tbl>
          </a:graphicData>
        </a:graphic>
      </p:graphicFrame>
    </p:spTree>
    <p:extLst>
      <p:ext uri="{BB962C8B-B14F-4D97-AF65-F5344CB8AC3E}">
        <p14:creationId xmlns:p14="http://schemas.microsoft.com/office/powerpoint/2010/main" val="516569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58CA2BD-54FC-6A05-7462-1BFCCB4800F1}"/>
              </a:ext>
            </a:extLst>
          </p:cNvPr>
          <p:cNvSpPr>
            <a:spLocks noGrp="1"/>
          </p:cNvSpPr>
          <p:nvPr>
            <p:ph type="ftr" sz="quarter" idx="11"/>
          </p:nvPr>
        </p:nvSpPr>
        <p:spPr/>
        <p:txBody>
          <a:bodyPr/>
          <a:lstStyle/>
          <a:p>
            <a:endParaRPr lang="en-US">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D9C97144-31B0-FBBC-6270-A2DD18DFB512}"/>
              </a:ext>
            </a:extLst>
          </p:cNvPr>
          <p:cNvSpPr>
            <a:spLocks noGrp="1"/>
          </p:cNvSpPr>
          <p:nvPr>
            <p:ph type="sldNum" sz="quarter" idx="12"/>
          </p:nvPr>
        </p:nvSpPr>
        <p:spPr/>
        <p:txBody>
          <a:bodyPr/>
          <a:lstStyle/>
          <a:p>
            <a:fld id="{E5F5F000-6F02-0D4A-AE12-53456686C9A4}" type="slidenum">
              <a:rPr lang="en-US" smtClean="0"/>
              <a:pPr/>
              <a:t>8</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D3CB8DB5-38F7-33DB-4538-69539937FDC9}"/>
              </a:ext>
            </a:extLst>
          </p:cNvPr>
          <p:cNvSpPr>
            <a:spLocks noGrp="1"/>
          </p:cNvSpPr>
          <p:nvPr>
            <p:ph type="body" sz="quarter" idx="14"/>
          </p:nvPr>
        </p:nvSpPr>
        <p:spPr>
          <a:xfrm>
            <a:off x="550872" y="1627101"/>
            <a:ext cx="5492719" cy="1837426"/>
          </a:xfrm>
        </p:spPr>
        <p:txBody>
          <a:bodyPr vert="horz" lIns="0" tIns="45720" rIns="91440" bIns="45720" rtlCol="0" anchor="t">
            <a:spAutoFit/>
          </a:bodyPr>
          <a:lstStyle/>
          <a:p>
            <a:r>
              <a:rPr lang="en-GB">
                <a:solidFill>
                  <a:schemeClr val="tx1"/>
                </a:solidFill>
                <a:latin typeface="Arial Black"/>
              </a:rPr>
              <a:t>Reasons cited and effectiveness of Enforcement Action</a:t>
            </a:r>
          </a:p>
          <a:p>
            <a:endParaRPr lang="en-GB"/>
          </a:p>
        </p:txBody>
      </p:sp>
      <p:sp>
        <p:nvSpPr>
          <p:cNvPr id="5" name="Content Placeholder 4">
            <a:extLst>
              <a:ext uri="{FF2B5EF4-FFF2-40B4-BE49-F238E27FC236}">
                <a16:creationId xmlns:a16="http://schemas.microsoft.com/office/drawing/2014/main" id="{DD2D3B9B-4CB0-053A-1E40-4D576D6A320D}"/>
              </a:ext>
            </a:extLst>
          </p:cNvPr>
          <p:cNvSpPr>
            <a:spLocks noGrp="1"/>
          </p:cNvSpPr>
          <p:nvPr>
            <p:ph sz="quarter" idx="15"/>
          </p:nvPr>
        </p:nvSpPr>
        <p:spPr/>
        <p:txBody>
          <a:bodyPr vert="horz" lIns="91440" tIns="45720" rIns="91440" bIns="45720" rtlCol="0" anchor="t">
            <a:normAutofit/>
          </a:bodyPr>
          <a:lstStyle/>
          <a:p>
            <a:pPr marL="192405" indent="-192405"/>
            <a:endParaRPr lang="en-GB" dirty="0">
              <a:latin typeface="Arial"/>
              <a:cs typeface="Arial"/>
            </a:endParaRPr>
          </a:p>
          <a:p>
            <a:pPr marL="192405" indent="-192405"/>
            <a:endParaRPr lang="en-GB" dirty="0">
              <a:latin typeface="Arial"/>
              <a:cs typeface="Arial"/>
            </a:endParaRPr>
          </a:p>
          <a:p>
            <a:pPr marL="192405" indent="-192405"/>
            <a:r>
              <a:rPr lang="en-GB" dirty="0">
                <a:latin typeface="Arial"/>
                <a:cs typeface="Arial"/>
              </a:rPr>
              <a:t>Hygiene Improvement Notices – lack of hot water (2).</a:t>
            </a:r>
            <a:endParaRPr lang="en-US" dirty="0"/>
          </a:p>
          <a:p>
            <a:pPr marL="192405" indent="-192405"/>
            <a:r>
              <a:rPr lang="en-GB" dirty="0">
                <a:latin typeface="Arial"/>
                <a:cs typeface="Arial"/>
              </a:rPr>
              <a:t>                                                </a:t>
            </a:r>
            <a:endParaRPr lang="en-GB" dirty="0"/>
          </a:p>
          <a:p>
            <a:pPr marL="192405" indent="-192405"/>
            <a:r>
              <a:rPr lang="en-GB" dirty="0">
                <a:latin typeface="Arial"/>
                <a:cs typeface="Arial"/>
              </a:rPr>
              <a:t>  </a:t>
            </a:r>
          </a:p>
          <a:p>
            <a:pPr marL="192405" indent="-192405"/>
            <a:r>
              <a:rPr lang="en-GB" dirty="0">
                <a:latin typeface="Arial"/>
                <a:cs typeface="Arial"/>
              </a:rPr>
              <a:t>Remedial Action Notices – lack of hot water (4), cleanliness and repair (1), HACCP (1), pest infestation (1).</a:t>
            </a:r>
            <a:endParaRPr lang="en-GB" dirty="0">
              <a:highlight>
                <a:srgbClr val="FFFF00"/>
              </a:highlight>
            </a:endParaRPr>
          </a:p>
          <a:p>
            <a:pPr marL="192405" indent="-192405"/>
            <a:endParaRPr lang="en-GB" dirty="0"/>
          </a:p>
          <a:p>
            <a:pPr marL="192405" indent="-192405"/>
            <a:endParaRPr lang="en-GB" dirty="0">
              <a:latin typeface="Arial"/>
              <a:cs typeface="Arial"/>
            </a:endParaRPr>
          </a:p>
          <a:p>
            <a:pPr marL="192405" indent="-192405"/>
            <a:r>
              <a:rPr lang="en-GB" dirty="0">
                <a:latin typeface="Arial"/>
                <a:cs typeface="Arial"/>
              </a:rPr>
              <a:t>Overall, it appears that enforcement action was effective resulting in improvements in food law compliance.</a:t>
            </a:r>
            <a:endParaRPr lang="en-GB" dirty="0">
              <a:highlight>
                <a:srgbClr val="FFFF00"/>
              </a:highlight>
            </a:endParaRPr>
          </a:p>
          <a:p>
            <a:pPr marL="192405" indent="-192405"/>
            <a:endParaRPr lang="en-GB" dirty="0"/>
          </a:p>
          <a:p>
            <a:pPr marL="192405" indent="-192405"/>
            <a:endParaRPr lang="en-GB" dirty="0"/>
          </a:p>
          <a:p>
            <a:pPr marL="192405" indent="-192405"/>
            <a:endParaRPr lang="en-GB" dirty="0"/>
          </a:p>
          <a:p>
            <a:pPr marL="192405" indent="-192405"/>
            <a:endParaRPr lang="en-GB" dirty="0"/>
          </a:p>
          <a:p>
            <a:pPr marL="192405" indent="-192405"/>
            <a:endParaRPr lang="en-GB" dirty="0"/>
          </a:p>
        </p:txBody>
      </p:sp>
    </p:spTree>
    <p:extLst>
      <p:ext uri="{BB962C8B-B14F-4D97-AF65-F5344CB8AC3E}">
        <p14:creationId xmlns:p14="http://schemas.microsoft.com/office/powerpoint/2010/main" val="1459432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D5456CC-B127-5979-4327-3A66A3516A41}"/>
              </a:ext>
            </a:extLst>
          </p:cNvPr>
          <p:cNvSpPr>
            <a:spLocks noGrp="1"/>
          </p:cNvSpPr>
          <p:nvPr>
            <p:ph type="ftr" sz="quarter" idx="11"/>
          </p:nvPr>
        </p:nvSpPr>
        <p:spPr/>
        <p:txBody>
          <a:bodyPr/>
          <a:lstStyle/>
          <a:p>
            <a:endParaRPr lang="en-US" sz="1200"/>
          </a:p>
        </p:txBody>
      </p:sp>
      <p:sp>
        <p:nvSpPr>
          <p:cNvPr id="3" name="Slide Number Placeholder 2">
            <a:extLst>
              <a:ext uri="{FF2B5EF4-FFF2-40B4-BE49-F238E27FC236}">
                <a16:creationId xmlns:a16="http://schemas.microsoft.com/office/drawing/2014/main" id="{9DFD830E-0EDA-99B4-77C5-456F16896E59}"/>
              </a:ext>
            </a:extLst>
          </p:cNvPr>
          <p:cNvSpPr>
            <a:spLocks noGrp="1"/>
          </p:cNvSpPr>
          <p:nvPr>
            <p:ph type="sldNum" sz="quarter" idx="12"/>
          </p:nvPr>
        </p:nvSpPr>
        <p:spPr/>
        <p:txBody>
          <a:bodyPr/>
          <a:lstStyle/>
          <a:p>
            <a:fld id="{E5F5F000-6F02-0D4A-AE12-53456686C9A4}" type="slidenum">
              <a:rPr lang="en-US" smtClean="0"/>
              <a:pPr/>
              <a:t>9</a:t>
            </a:fld>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C41B4FCE-55E7-9555-C758-E29F8A2B6CC7}"/>
              </a:ext>
            </a:extLst>
          </p:cNvPr>
          <p:cNvSpPr>
            <a:spLocks noGrp="1"/>
          </p:cNvSpPr>
          <p:nvPr>
            <p:ph sz="quarter" idx="18"/>
          </p:nvPr>
        </p:nvSpPr>
        <p:spPr>
          <a:xfrm>
            <a:off x="3875965" y="1630016"/>
            <a:ext cx="6960358" cy="5968800"/>
          </a:xfrm>
        </p:spPr>
        <p:txBody>
          <a:bodyPr vert="horz" lIns="91440" tIns="45720" rIns="91440" bIns="45720" rtlCol="0" anchor="t">
            <a:normAutofit fontScale="70000" lnSpcReduction="20000"/>
          </a:bodyPr>
          <a:lstStyle/>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a typeface="Times New Roman" panose="02020603050405020304" pitchFamily="18" charset="0"/>
            </a:endParaRPr>
          </a:p>
          <a:p>
            <a:pPr marL="285750" indent="-285750">
              <a:buFont typeface="Arial" panose="020B0604020202020204" pitchFamily="34" charset="0"/>
              <a:buChar char="•"/>
              <a:defRPr/>
            </a:pPr>
            <a:endParaRPr lang="en-GB" dirty="0">
              <a:solidFill>
                <a:prstClr val="black"/>
              </a:solidFill>
              <a:latin typeface="Arial"/>
              <a:ea typeface="Times New Roman" panose="02020603050405020304" pitchFamily="18" charset="0"/>
              <a:cs typeface="Arial"/>
            </a:endParaRPr>
          </a:p>
          <a:p>
            <a:pPr marL="285750" indent="-285750">
              <a:buFont typeface="Arial" panose="020B0604020202020204" pitchFamily="34" charset="0"/>
              <a:buChar char="•"/>
              <a:defRPr/>
            </a:pPr>
            <a:r>
              <a:rPr lang="en-GB" sz="1800" dirty="0">
                <a:solidFill>
                  <a:prstClr val="black"/>
                </a:solidFill>
                <a:latin typeface="Arial"/>
                <a:ea typeface="Times New Roman" panose="02020603050405020304" pitchFamily="18" charset="0"/>
                <a:cs typeface="Arial"/>
              </a:rPr>
              <a:t>The Authority </a:t>
            </a:r>
            <a:r>
              <a:rPr lang="en-GB" sz="1800" dirty="0">
                <a:latin typeface="Arial"/>
                <a:ea typeface="Times New Roman" panose="02020603050405020304" pitchFamily="18" charset="0"/>
                <a:cs typeface="Arial"/>
              </a:rPr>
              <a:t>employs</a:t>
            </a:r>
            <a:r>
              <a:rPr lang="en-GB" sz="1800" dirty="0">
                <a:solidFill>
                  <a:srgbClr val="0000FF"/>
                </a:solidFill>
                <a:latin typeface="Arial"/>
                <a:ea typeface="Times New Roman" panose="02020603050405020304" pitchFamily="18" charset="0"/>
                <a:cs typeface="Arial"/>
              </a:rPr>
              <a:t> </a:t>
            </a:r>
            <a:r>
              <a:rPr lang="en-GB" sz="1800" dirty="0">
                <a:solidFill>
                  <a:prstClr val="black"/>
                </a:solidFill>
                <a:latin typeface="Arial"/>
                <a:ea typeface="Times New Roman" panose="02020603050405020304" pitchFamily="18" charset="0"/>
                <a:cs typeface="Arial"/>
              </a:rPr>
              <a:t>qualified, trained and experienced officers.</a:t>
            </a:r>
            <a:endParaRPr lang="en-GB" sz="1800" dirty="0">
              <a:solidFill>
                <a:prstClr val="black"/>
              </a:solidFill>
              <a:ea typeface="Times New Roman" panose="02020603050405020304" pitchFamily="18" charset="0"/>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sz="1800" dirty="0">
              <a:solidFill>
                <a:prstClr val="black"/>
              </a:solidFill>
              <a:ea typeface="Times New Roman" panose="02020603050405020304" pitchFamily="18" charset="0"/>
            </a:endParaRPr>
          </a:p>
          <a:p>
            <a:pPr marL="285750" indent="-285750">
              <a:buFont typeface="Arial" panose="020B0604020202020204" pitchFamily="34" charset="0"/>
              <a:buChar char="•"/>
              <a:defRPr/>
            </a:pPr>
            <a:r>
              <a:rPr lang="en-GB" sz="1800" dirty="0">
                <a:solidFill>
                  <a:prstClr val="black"/>
                </a:solidFill>
                <a:latin typeface="Arial"/>
                <a:ea typeface="Times New Roman" panose="02020603050405020304" pitchFamily="18" charset="0"/>
                <a:cs typeface="Arial"/>
              </a:rPr>
              <a:t>Staffing – 6.6 FTE filled out of 6.6 establishment posts. </a:t>
            </a:r>
          </a:p>
          <a:p>
            <a:pPr marL="285750" indent="-285750">
              <a:buFont typeface="Arial" panose="020B0604020202020204" pitchFamily="34" charset="0"/>
              <a:buChar char="•"/>
              <a:defRPr/>
            </a:pPr>
            <a:endParaRPr lang="en-GB" sz="1800" dirty="0">
              <a:solidFill>
                <a:prstClr val="black"/>
              </a:solidFill>
              <a:latin typeface="Arial"/>
              <a:ea typeface="Times New Roman" panose="02020603050405020304" pitchFamily="18" charset="0"/>
              <a:cs typeface="Arial"/>
            </a:endParaRPr>
          </a:p>
          <a:p>
            <a:pPr marL="285750" indent="-285750">
              <a:buFont typeface="Arial" panose="020B0604020202020204" pitchFamily="34" charset="0"/>
              <a:buChar char="•"/>
              <a:defRPr/>
            </a:pPr>
            <a:r>
              <a:rPr lang="en-GB" sz="1800" dirty="0">
                <a:solidFill>
                  <a:prstClr val="black"/>
                </a:solidFill>
                <a:latin typeface="Arial"/>
                <a:ea typeface="Times New Roman" panose="02020603050405020304" pitchFamily="18" charset="0"/>
                <a:cs typeface="Arial"/>
              </a:rPr>
              <a:t>A required resource</a:t>
            </a:r>
            <a:r>
              <a:rPr kumimoji="0" lang="en-GB"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 </a:t>
            </a:r>
            <a:r>
              <a:rPr lang="en-GB" sz="1800" dirty="0">
                <a:solidFill>
                  <a:prstClr val="black"/>
                </a:solidFill>
                <a:latin typeface="Arial"/>
                <a:ea typeface="Times New Roman" panose="02020603050405020304" pitchFamily="18" charset="0"/>
                <a:cs typeface="Arial"/>
              </a:rPr>
              <a:t>calculation, carried out in conjunction with FSS in January 2025 calculated that 8.09 FTE would be required to deliver the full range of food law related activities. </a:t>
            </a:r>
            <a:endParaRPr lang="en-GB"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endParaRPr>
          </a:p>
          <a:p>
            <a:pPr marL="285750" indent="-285750">
              <a:buFont typeface="Arial" panose="020B0604020202020204" pitchFamily="34" charset="0"/>
              <a:buChar char="•"/>
              <a:defRPr/>
            </a:pPr>
            <a:endParaRPr lang="en-GB" sz="1800" dirty="0">
              <a:solidFill>
                <a:prstClr val="black"/>
              </a:solidFill>
              <a:latin typeface="Arial"/>
              <a:cs typeface="Arial"/>
            </a:endParaRPr>
          </a:p>
          <a:p>
            <a:pPr marL="285750" indent="-285750">
              <a:buFont typeface="Arial" panose="020B0604020202020204" pitchFamily="34" charset="0"/>
              <a:buChar char="•"/>
              <a:defRPr/>
            </a:pPr>
            <a:r>
              <a:rPr lang="en-GB" sz="1800" dirty="0">
                <a:solidFill>
                  <a:prstClr val="black"/>
                </a:solidFill>
                <a:latin typeface="Arial"/>
                <a:cs typeface="Arial"/>
              </a:rPr>
              <a:t>Food Safety Authorisation and Training Procedures require training records to be kept and there is a training programme which ensures all officers receive a minimum of 10 hours continuing personal development, in accordance with the Food Law Code of Practice. </a:t>
            </a:r>
          </a:p>
          <a:p>
            <a:pPr marL="285750" indent="-285750">
              <a:buFont typeface="Arial" panose="020B0604020202020204" pitchFamily="34" charset="0"/>
              <a:buChar char="•"/>
              <a:defRPr/>
            </a:pPr>
            <a:endParaRPr lang="en-GB" sz="1800" dirty="0">
              <a:solidFill>
                <a:prstClr val="black"/>
              </a:solidFill>
              <a:latin typeface="Arial"/>
              <a:ea typeface="Calibri"/>
              <a:cs typeface="Arial"/>
            </a:endParaRPr>
          </a:p>
          <a:p>
            <a:pPr marL="285750" indent="-285750">
              <a:buFont typeface="Arial" panose="020B0604020202020204" pitchFamily="34" charset="0"/>
              <a:buChar char="•"/>
              <a:defRPr/>
            </a:pPr>
            <a:r>
              <a:rPr lang="en-GB" sz="1800" dirty="0">
                <a:solidFill>
                  <a:prstClr val="black"/>
                </a:solidFill>
                <a:latin typeface="Arial"/>
                <a:ea typeface="Calibri"/>
                <a:cs typeface="Arial"/>
              </a:rPr>
              <a:t>Consistency exercises are conducted where necessary, i.e. following policy changes, new legislation, etc. An FLRS scoring scenario exercise is in the process of being planned for newly recruited officers.</a:t>
            </a:r>
            <a:endParaRPr lang="en-GB" sz="1800" dirty="0">
              <a:solidFill>
                <a:prstClr val="black"/>
              </a:solidFill>
              <a:highlight>
                <a:srgbClr val="FFFF00"/>
              </a:highlight>
              <a:latin typeface="Arial"/>
              <a:ea typeface="Calibri"/>
              <a:cs typeface="Arial"/>
            </a:endParaRPr>
          </a:p>
          <a:p>
            <a:pPr marL="285750" indent="-285750">
              <a:buFont typeface="Arial" panose="020B0604020202020204" pitchFamily="34" charset="0"/>
              <a:buChar char="•"/>
              <a:defRPr/>
            </a:pPr>
            <a:endParaRPr lang="en-GB" sz="1800" dirty="0">
              <a:solidFill>
                <a:prstClr val="black"/>
              </a:solidFill>
              <a:latin typeface="Arial"/>
              <a:ea typeface="Calibri"/>
              <a:cs typeface="Arial"/>
            </a:endParaRPr>
          </a:p>
          <a:p>
            <a:pPr marL="285750" indent="-285750">
              <a:buFont typeface="Arial" panose="020B0604020202020204" pitchFamily="34" charset="0"/>
              <a:buChar char="•"/>
              <a:defRPr/>
            </a:pPr>
            <a:r>
              <a:rPr lang="en-GB" sz="1800" dirty="0">
                <a:solidFill>
                  <a:prstClr val="black"/>
                </a:solidFill>
                <a:latin typeface="Arial"/>
                <a:ea typeface="Calibri"/>
                <a:cs typeface="Arial"/>
              </a:rPr>
              <a:t>Newly qualified and returning officers receive in-house practical training in the form of accompanied visits to different business types and coaching in the database recording and post inspection administration requirements.</a:t>
            </a:r>
          </a:p>
          <a:p>
            <a:pPr marL="285750" indent="-285750">
              <a:buFont typeface="Arial" panose="020B0604020202020204" pitchFamily="34" charset="0"/>
              <a:buChar char="•"/>
              <a:defRPr/>
            </a:pPr>
            <a:endParaRPr lang="en-GB" sz="1800" dirty="0">
              <a:latin typeface="Arial"/>
              <a:ea typeface="Calibri"/>
              <a:cs typeface="Arial"/>
            </a:endParaRPr>
          </a:p>
          <a:p>
            <a:pPr marL="285750" indent="-285750">
              <a:buFont typeface="Arial" panose="020B0604020202020204" pitchFamily="34" charset="0"/>
              <a:buChar char="•"/>
              <a:defRPr/>
            </a:pPr>
            <a:r>
              <a:rPr lang="en-GB" sz="1800" dirty="0">
                <a:latin typeface="Arial"/>
                <a:ea typeface="Calibri"/>
                <a:cs typeface="Arial"/>
              </a:rPr>
              <a:t>The Authority has a Performance and Personal Development procedure. Annual reviews of employee personal development are carried out, with areas for enhancement identified and discussed.  </a:t>
            </a:r>
          </a:p>
          <a:p>
            <a:pPr marL="285750" indent="-285750">
              <a:buFont typeface="Arial" panose="020B0604020202020204" pitchFamily="34" charset="0"/>
              <a:buChar char="•"/>
              <a:defRPr/>
            </a:pPr>
            <a:endParaRPr lang="en-GB" sz="1800" dirty="0">
              <a:solidFill>
                <a:prstClr val="black"/>
              </a:solidFill>
              <a:ea typeface="Calibri"/>
            </a:endParaRPr>
          </a:p>
          <a:p>
            <a:pPr marL="285750" indent="-285750">
              <a:buFont typeface="Arial" panose="020B0604020202020204" pitchFamily="34" charset="0"/>
              <a:buChar char="•"/>
              <a:defRPr/>
            </a:pPr>
            <a:r>
              <a:rPr lang="en-GB" sz="1800" dirty="0">
                <a:latin typeface="Arial"/>
                <a:ea typeface="Calibri"/>
                <a:cs typeface="Arial"/>
              </a:rPr>
              <a:t>Communication – in addition to face to face, this takes place via team meetings, which are minuted, Teams meetings, email updates, and email correspondence following requests for advice and assistance from officers. </a:t>
            </a:r>
            <a:endParaRPr lang="en-GB" sz="1800" b="0" i="0" u="none" strike="noStrike" kern="1200" cap="none" spc="0" normalizeH="0" baseline="0" noProof="0" dirty="0">
              <a:ln>
                <a:noFill/>
              </a:ln>
              <a:solidFill>
                <a:prstClr val="black"/>
              </a:solidFill>
              <a:effectLst/>
              <a:uLnTx/>
              <a:uFillTx/>
              <a:ea typeface="Calibri" panose="020F0502020204030204" pitchFamily="34" charset="0"/>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b="0" i="0" u="none" strike="noStrike" kern="1200" cap="none" spc="0" normalizeH="0" baseline="0" noProof="0" dirty="0">
              <a:ln>
                <a:noFill/>
              </a:ln>
              <a:solidFill>
                <a:prstClr val="black"/>
              </a:solidFill>
              <a:effectLst/>
              <a:uLnTx/>
              <a:uFillTx/>
              <a:ea typeface="Calibri" panose="020F0502020204030204" pitchFamily="34" charset="0"/>
            </a:endParaRPr>
          </a:p>
          <a:p>
            <a:pPr marL="0" indent="0"/>
            <a:endParaRPr lang="en-GB" sz="12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GB" dirty="0"/>
          </a:p>
          <a:p>
            <a:pPr marL="192405" indent="-192405"/>
            <a:endParaRPr lang="en-GB" dirty="0"/>
          </a:p>
        </p:txBody>
      </p:sp>
      <p:sp>
        <p:nvSpPr>
          <p:cNvPr id="9" name="Oval 8">
            <a:extLst>
              <a:ext uri="{FF2B5EF4-FFF2-40B4-BE49-F238E27FC236}">
                <a16:creationId xmlns:a16="http://schemas.microsoft.com/office/drawing/2014/main" id="{4B461034-752A-A464-F7F3-C4B310D12487}"/>
              </a:ext>
            </a:extLst>
          </p:cNvPr>
          <p:cNvSpPr/>
          <p:nvPr/>
        </p:nvSpPr>
        <p:spPr>
          <a:xfrm>
            <a:off x="562618" y="2800938"/>
            <a:ext cx="2361600" cy="2289600"/>
          </a:xfrm>
          <a:prstGeom prst="ellipse">
            <a:avLst/>
          </a:prstGeom>
          <a:solidFill>
            <a:srgbClr val="3D2A5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Competence   </a:t>
            </a:r>
          </a:p>
        </p:txBody>
      </p:sp>
    </p:spTree>
    <p:extLst>
      <p:ext uri="{BB962C8B-B14F-4D97-AF65-F5344CB8AC3E}">
        <p14:creationId xmlns:p14="http://schemas.microsoft.com/office/powerpoint/2010/main" val="691871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SS PowerPoint template" id="{652EB9AC-9707-40CA-A1D0-C0CD79908BA3}" vid="{0F14D02C-4FF4-4F57-BBEC-E6C3736C73E8}"/>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SS PowerPoint template" id="{652EB9AC-9707-40CA-A1D0-C0CD79908BA3}" vid="{0F14D02C-4FF4-4F57-BBEC-E6C3736C73E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5.xml.rels>&#65279;<?xml version="1.0" encoding="utf-8"?><Relationships xmlns="http://schemas.openxmlformats.org/package/2006/relationships"><Relationship Type="http://schemas.openxmlformats.org/officeDocument/2006/relationships/customXmlProps" Target="/customXML/itemProps5.xml" Id="Rd3c4172d526e4b2384ade4b889302c76" /></Relationships>
</file>

<file path=customXML/item5.xml><?xml version="1.0" encoding="utf-8"?>
<metadata xmlns="http://www.objective.com/ecm/document/metadata/53D26341A57B383EE0540010E0463CCA" version="1.0.0">
  <systemFields>
    <field name="Objective-Id">
      <value order="0">A54797051</value>
    </field>
    <field name="Objective-Title">
      <value order="0">765 - North Ayrshire Council - Enforcement Actions Audit Findings Presentation Final Agreed</value>
    </field>
    <field name="Objective-Description">
      <value order="0"/>
    </field>
    <field name="Objective-CreationStamp">
      <value order="0">2025-12-02T11:39:31Z</value>
    </field>
    <field name="Objective-IsApproved">
      <value order="0">false</value>
    </field>
    <field name="Objective-IsPublished">
      <value order="0">true</value>
    </field>
    <field name="Objective-DatePublished">
      <value order="0">2025-12-02T11:39:34Z</value>
    </field>
    <field name="Objective-ModificationStamp">
      <value order="0">2025-12-02T11:39:35Z</value>
    </field>
    <field name="Objective-Owner">
      <value order="0">Matthew, Lindsay L (U451485)</value>
    </field>
    <field name="Objective-Path">
      <value order="0">Objective Global Folder:Food Standards Scotland File Plan:Administration:Corporate Governance:External Audit:Audit Assignments: External Audit (Food Standards Scotland):Local Authority Audit: North Ayrshire Council: Enforcement Actions: 2025-2026</value>
    </field>
    <field name="Objective-Parent">
      <value order="0">Local Authority Audit: North Ayrshire Council: Enforcement Actions: 2025-2026</value>
    </field>
    <field name="Objective-State">
      <value order="0">Published</value>
    </field>
    <field name="Objective-VersionId">
      <value order="0">vA83026836</value>
    </field>
    <field name="Objective-Version">
      <value order="0">1.0</value>
    </field>
    <field name="Objective-VersionNumber">
      <value order="0">1</value>
    </field>
    <field name="Objective-VersionComment">
      <value order="0"/>
    </field>
    <field name="Objective-FileNumber">
      <value order="0">AUD/7490</value>
    </field>
    <field name="Objective-Classification">
      <value order="0">OFFICIAL</value>
    </field>
    <field name="Objective-Caveats">
      <value order="0">Caveat for access to Food Standards Scotland</value>
    </field>
  </systemFields>
  <catalogues>
    <catalogue name="Document Type Catalogue" type="type" ori="id:cA35">
      <field name="Objective-Date of Original">
        <value order="0"/>
      </field>
      <field name="Objective-Date Received">
        <value order="0"/>
      </field>
      <field name="Objective-SG Web Publication - Category">
        <value order="0"/>
      </field>
      <field name="Objective-SG Web Publication - Category 2 Classification">
        <value order="0"/>
      </field>
      <field name="Objective-Connect Creator">
        <value order="0"/>
      </field>
      <field name="Objective-Required Redaction">
        <value order="0"/>
      </field>
      <field name="Objective-Shared By">
        <value order="0"/>
      </field>
      <field name="Objective-Access Conditions">
        <value order="0"/>
      </field>
      <field name="Objective-Access Status">
        <value order="0"/>
      </field>
      <field name="Objective-Date Open From">
        <value order="0"/>
      </field>
    </catalogue>
  </catalogues>
</metadata>
</file>

<file path=customXML/itemProps5.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f75e3ab-2268-4b89-92a4-eefe8a0ee025">
      <Terms xmlns="http://schemas.microsoft.com/office/infopath/2007/PartnerControls"/>
    </lcf76f155ced4ddcb4097134ff3c332f>
    <TaxCatchAll xmlns="d7803841-2d19-43b3-92a8-d0b25f54bd62"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9A74120C08CB2543A06FE23FCDA468EA" ma:contentTypeVersion="17" ma:contentTypeDescription="Create a new document." ma:contentTypeScope="" ma:versionID="b7c712eb3df0cbefe91e6f959dbdcf1a">
  <xsd:schema xmlns:xsd="http://www.w3.org/2001/XMLSchema" xmlns:xs="http://www.w3.org/2001/XMLSchema" xmlns:p="http://schemas.microsoft.com/office/2006/metadata/properties" xmlns:ns2="ef75e3ab-2268-4b89-92a4-eefe8a0ee025" xmlns:ns3="d7803841-2d19-43b3-92a8-d0b25f54bd62" targetNamespace="http://schemas.microsoft.com/office/2006/metadata/properties" ma:root="true" ma:fieldsID="61bf862f4fe3726ac888e4c54fdb1450" ns2:_="" ns3:_="">
    <xsd:import namespace="ef75e3ab-2268-4b89-92a4-eefe8a0ee025"/>
    <xsd:import namespace="d7803841-2d19-43b3-92a8-d0b25f54bd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75e3ab-2268-4b89-92a4-eefe8a0ee0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description="" ma:hidden="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94d5e3d-88e3-4c55-b684-1c81dd55b717"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803841-2d19-43b3-92a8-d0b25f54bd62"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82ecb7b-214a-4f07-b6ca-d0fd63aec2f9}" ma:internalName="TaxCatchAll" ma:showField="CatchAllData" ma:web="d7803841-2d19-43b3-92a8-d0b25f54bd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2.xml><?xml version="1.0" encoding="utf-8"?>
<ds:datastoreItem xmlns:ds="http://schemas.openxmlformats.org/officeDocument/2006/customXml" ds:itemID="{9D53A75C-9DDB-443A-93B1-74BDFE849DFA}">
  <ds:schemaRefs>
    <ds:schemaRef ds:uri="http://schemas.microsoft.com/sharepoint/v3/contenttype/forms"/>
  </ds:schemaRefs>
</ds:datastoreItem>
</file>

<file path=customXml/itemProps3.xml><?xml version="1.0" encoding="utf-8"?>
<ds:datastoreItem xmlns:ds="http://schemas.openxmlformats.org/officeDocument/2006/customXml" ds:itemID="{56771139-131C-4449-9EF3-236810D37CD8}">
  <ds:schemaRefs>
    <ds:schemaRef ds:uri="8595806c-a27a-4530-8239-da17bfa8afe5"/>
    <ds:schemaRef ds:uri="d7803841-2d19-43b3-92a8-d0b25f54bd62"/>
    <ds:schemaRef ds:uri="ef75e3ab-2268-4b89-92a4-eefe8a0ee02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D111C2C5-FDD3-4B53-A3A0-9F75DD117D01}">
  <ds:schemaRefs>
    <ds:schemaRef ds:uri="d7803841-2d19-43b3-92a8-d0b25f54bd62"/>
    <ds:schemaRef ds:uri="ef75e3ab-2268-4b89-92a4-eefe8a0ee0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0ef77447-1083-4dec-b89f-27c765076840}" enabled="0" method="" siteId="{0ef77447-1083-4dec-b89f-27c765076840}" removed="1"/>
</clbl:labelList>
</file>

<file path=docProps/app.xml><?xml version="1.0" encoding="utf-8"?>
<Properties xmlns="http://schemas.openxmlformats.org/officeDocument/2006/extended-properties" xmlns:vt="http://schemas.openxmlformats.org/officeDocument/2006/docPropsVTypes">
  <Template>Wash up slides</Template>
  <TotalTime>693</TotalTime>
  <Words>2784</Words>
  <Application>Microsoft Office PowerPoint</Application>
  <PresentationFormat>Custom</PresentationFormat>
  <Paragraphs>318</Paragraphs>
  <Slides>15</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Arial Black</vt:lpstr>
      <vt:lpstr>Calibri</vt:lpstr>
      <vt:lpstr>Times New Roman</vt:lpstr>
      <vt:lpstr>Office Theme</vt:lpstr>
      <vt:lpstr>1_Office Theme</vt:lpstr>
      <vt:lpstr>Title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Scottish Government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Wilson R (Rich)</dc:creator>
  <cp:keywords/>
  <dc:description/>
  <cp:lastModifiedBy>Lindsay Matthew</cp:lastModifiedBy>
  <cp:revision>342</cp:revision>
  <cp:lastPrinted>2024-07-02T10:55:59Z</cp:lastPrinted>
  <dcterms:created xsi:type="dcterms:W3CDTF">2021-04-21T14:11:54Z</dcterms:created>
  <dcterms:modified xsi:type="dcterms:W3CDTF">2025-12-02T11:36:14Z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A54797051</vt:lpwstr>
  </property>
  <property fmtid="{D5CDD505-2E9C-101B-9397-08002B2CF9AE}" pid="4" name="Objective-Title">
    <vt:lpwstr>765 - North Ayrshire Council - Enforcement Actions Audit Findings Presentation Final Agreed</vt:lpwstr>
  </property>
  <property fmtid="{D5CDD505-2E9C-101B-9397-08002B2CF9AE}" pid="5" name="Objective-Description">
    <vt:lpwstr/>
  </property>
  <property fmtid="{D5CDD505-2E9C-101B-9397-08002B2CF9AE}" pid="6" name="Objective-CreationStamp">
    <vt:filetime>2025-12-02T11:39:31Z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2025-12-02T11:39:34Z</vt:filetime>
  </property>
  <property fmtid="{D5CDD505-2E9C-101B-9397-08002B2CF9AE}" pid="10" name="Objective-ModificationStamp">
    <vt:filetime>2025-12-02T11:39:35Z</vt:filetime>
  </property>
  <property fmtid="{D5CDD505-2E9C-101B-9397-08002B2CF9AE}" pid="11" name="Objective-Owner">
    <vt:lpwstr>Matthew, Lindsay L (U451485)</vt:lpwstr>
  </property>
  <property fmtid="{D5CDD505-2E9C-101B-9397-08002B2CF9AE}" pid="12" name="Objective-Path">
    <vt:lpwstr>Objective Global Folder:Food Standards Scotland File Plan:Administration:Corporate Governance:External Audit:Audit Assignments: External Audit (Food Standards Scotland):Local Authority Audit: North Ayrshire Council: Enforcement Actions: 2025-2026</vt:lpwstr>
  </property>
  <property fmtid="{D5CDD505-2E9C-101B-9397-08002B2CF9AE}" pid="13" name="Objective-Parent">
    <vt:lpwstr>Local Authority Audit: North Ayrshire Council: Enforcement Actions: 2025-2026</vt:lpwstr>
  </property>
  <property fmtid="{D5CDD505-2E9C-101B-9397-08002B2CF9AE}" pid="14" name="Objective-State">
    <vt:lpwstr>Published</vt:lpwstr>
  </property>
  <property fmtid="{D5CDD505-2E9C-101B-9397-08002B2CF9AE}" pid="15" name="Objective-VersionId">
    <vt:lpwstr>vA83026836</vt:lpwstr>
  </property>
  <property fmtid="{D5CDD505-2E9C-101B-9397-08002B2CF9AE}" pid="16" name="Objective-Version">
    <vt:lpwstr>1.0</vt:lpwstr>
  </property>
  <property fmtid="{D5CDD505-2E9C-101B-9397-08002B2CF9AE}" pid="17" name="Objective-VersionNumber">
    <vt:r8>1</vt:r8>
  </property>
  <property fmtid="{D5CDD505-2E9C-101B-9397-08002B2CF9AE}" pid="18" name="Objective-VersionComment">
    <vt:lpwstr/>
  </property>
  <property fmtid="{D5CDD505-2E9C-101B-9397-08002B2CF9AE}" pid="19" name="Objective-FileNumber">
    <vt:lpwstr>AUD/7490</vt:lpwstr>
  </property>
  <property fmtid="{D5CDD505-2E9C-101B-9397-08002B2CF9AE}" pid="20" name="Objective-Classification">
    <vt:lpwstr>OFFICIAL</vt:lpwstr>
  </property>
  <property fmtid="{D5CDD505-2E9C-101B-9397-08002B2CF9AE}" pid="21" name="Objective-Caveats">
    <vt:lpwstr>Caveat for access to Food Standards Scotland</vt:lpwstr>
  </property>
  <property fmtid="{D5CDD505-2E9C-101B-9397-08002B2CF9AE}" pid="22" name="Objective-Connect Creator">
    <vt:lpwstr/>
  </property>
  <property fmtid="{D5CDD505-2E9C-101B-9397-08002B2CF9AE}" pid="23" name="Objective-Date Received">
    <vt:lpwstr/>
  </property>
  <property fmtid="{D5CDD505-2E9C-101B-9397-08002B2CF9AE}" pid="24" name="Objective-Date of Original">
    <vt:lpwstr/>
  </property>
  <property fmtid="{D5CDD505-2E9C-101B-9397-08002B2CF9AE}" pid="25" name="Objective-SG Web Publication - Category">
    <vt:lpwstr/>
  </property>
  <property fmtid="{D5CDD505-2E9C-101B-9397-08002B2CF9AE}" pid="26" name="Objective-SG Web Publication - Category 2 Classification">
    <vt:lpwstr/>
  </property>
  <property fmtid="{D5CDD505-2E9C-101B-9397-08002B2CF9AE}" pid="27" name="Objective-Comment">
    <vt:lpwstr/>
  </property>
  <property fmtid="{D5CDD505-2E9C-101B-9397-08002B2CF9AE}" pid="28" name="Objective-Date of Original [system]">
    <vt:lpwstr/>
  </property>
  <property fmtid="{D5CDD505-2E9C-101B-9397-08002B2CF9AE}" pid="29" name="Objective-Date Received [system]">
    <vt:lpwstr/>
  </property>
  <property fmtid="{D5CDD505-2E9C-101B-9397-08002B2CF9AE}" pid="30" name="Objective-SG Web Publication - Category [system]">
    <vt:lpwstr/>
  </property>
  <property fmtid="{D5CDD505-2E9C-101B-9397-08002B2CF9AE}" pid="31" name="Objective-SG Web Publication - Category 2 Classification [system]">
    <vt:lpwstr/>
  </property>
  <property fmtid="{D5CDD505-2E9C-101B-9397-08002B2CF9AE}" pid="32" name="Objective-Connect Creator [system]">
    <vt:lpwstr/>
  </property>
  <property fmtid="{D5CDD505-2E9C-101B-9397-08002B2CF9AE}" pid="33" name="ContentTypeId">
    <vt:lpwstr>0x0101009A74120C08CB2543A06FE23FCDA468EA</vt:lpwstr>
  </property>
  <property fmtid="{D5CDD505-2E9C-101B-9397-08002B2CF9AE}" pid="34" name="Objective-Required Redaction">
    <vt:lpwstr/>
  </property>
  <property fmtid="{D5CDD505-2E9C-101B-9397-08002B2CF9AE}" pid="35" name="MediaServiceImageTags">
    <vt:lpwstr/>
  </property>
  <property fmtid="{D5CDD505-2E9C-101B-9397-08002B2CF9AE}" pid="36" name="Objective-Shared By">
    <vt:lpwstr/>
  </property>
  <property fmtid="{D5CDD505-2E9C-101B-9397-08002B2CF9AE}" pid="37" name="Objective-Access Conditions">
    <vt:lpwstr/>
  </property>
  <property fmtid="{D5CDD505-2E9C-101B-9397-08002B2CF9AE}" pid="38" name="Objective-Access Status">
    <vt:lpwstr/>
  </property>
  <property fmtid="{D5CDD505-2E9C-101B-9397-08002B2CF9AE}" pid="39" name="Objective-Date Open From">
    <vt:lpwstr/>
  </property>
</Properties>
</file>