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5.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5"/>
    <p:sldMasterId id="2147483681" r:id="rId6"/>
  </p:sldMasterIdLst>
  <p:notesMasterIdLst>
    <p:notesMasterId r:id="rId22"/>
  </p:notesMasterIdLst>
  <p:sldIdLst>
    <p:sldId id="333" r:id="rId7"/>
    <p:sldId id="396" r:id="rId8"/>
    <p:sldId id="402" r:id="rId9"/>
    <p:sldId id="401" r:id="rId10"/>
    <p:sldId id="403" r:id="rId11"/>
    <p:sldId id="411" r:id="rId12"/>
    <p:sldId id="404" r:id="rId13"/>
    <p:sldId id="414" r:id="rId14"/>
    <p:sldId id="405" r:id="rId15"/>
    <p:sldId id="406" r:id="rId16"/>
    <p:sldId id="407" r:id="rId17"/>
    <p:sldId id="408" r:id="rId18"/>
    <p:sldId id="399" r:id="rId19"/>
    <p:sldId id="412" r:id="rId20"/>
    <p:sldId id="397" r:id="rId21"/>
  </p:sldIdLst>
  <p:sldSz cx="12193588" cy="9144000"/>
  <p:notesSz cx="6797675" cy="9928225"/>
  <p:defaultTextStyle>
    <a:defPPr>
      <a:defRPr lang="en-US"/>
    </a:defPPr>
    <a:lvl1pPr marL="0" algn="l" defTabSz="512064" rtl="0" eaLnBrk="1" latinLnBrk="0" hangingPunct="1">
      <a:defRPr sz="2016" kern="1200">
        <a:solidFill>
          <a:schemeClr val="tx1"/>
        </a:solidFill>
        <a:latin typeface="+mn-lt"/>
        <a:ea typeface="+mn-ea"/>
        <a:cs typeface="+mn-cs"/>
      </a:defRPr>
    </a:lvl1pPr>
    <a:lvl2pPr marL="512064" algn="l" defTabSz="512064" rtl="0" eaLnBrk="1" latinLnBrk="0" hangingPunct="1">
      <a:defRPr sz="2016" kern="1200">
        <a:solidFill>
          <a:schemeClr val="tx1"/>
        </a:solidFill>
        <a:latin typeface="+mn-lt"/>
        <a:ea typeface="+mn-ea"/>
        <a:cs typeface="+mn-cs"/>
      </a:defRPr>
    </a:lvl2pPr>
    <a:lvl3pPr marL="1024128" algn="l" defTabSz="512064" rtl="0" eaLnBrk="1" latinLnBrk="0" hangingPunct="1">
      <a:defRPr sz="2016" kern="1200">
        <a:solidFill>
          <a:schemeClr val="tx1"/>
        </a:solidFill>
        <a:latin typeface="+mn-lt"/>
        <a:ea typeface="+mn-ea"/>
        <a:cs typeface="+mn-cs"/>
      </a:defRPr>
    </a:lvl3pPr>
    <a:lvl4pPr marL="1536192" algn="l" defTabSz="512064" rtl="0" eaLnBrk="1" latinLnBrk="0" hangingPunct="1">
      <a:defRPr sz="2016" kern="1200">
        <a:solidFill>
          <a:schemeClr val="tx1"/>
        </a:solidFill>
        <a:latin typeface="+mn-lt"/>
        <a:ea typeface="+mn-ea"/>
        <a:cs typeface="+mn-cs"/>
      </a:defRPr>
    </a:lvl4pPr>
    <a:lvl5pPr marL="2048256" algn="l" defTabSz="512064" rtl="0" eaLnBrk="1" latinLnBrk="0" hangingPunct="1">
      <a:defRPr sz="2016" kern="1200">
        <a:solidFill>
          <a:schemeClr val="tx1"/>
        </a:solidFill>
        <a:latin typeface="+mn-lt"/>
        <a:ea typeface="+mn-ea"/>
        <a:cs typeface="+mn-cs"/>
      </a:defRPr>
    </a:lvl5pPr>
    <a:lvl6pPr marL="2560320" algn="l" defTabSz="512064" rtl="0" eaLnBrk="1" latinLnBrk="0" hangingPunct="1">
      <a:defRPr sz="2016" kern="1200">
        <a:solidFill>
          <a:schemeClr val="tx1"/>
        </a:solidFill>
        <a:latin typeface="+mn-lt"/>
        <a:ea typeface="+mn-ea"/>
        <a:cs typeface="+mn-cs"/>
      </a:defRPr>
    </a:lvl6pPr>
    <a:lvl7pPr marL="3072384" algn="l" defTabSz="512064" rtl="0" eaLnBrk="1" latinLnBrk="0" hangingPunct="1">
      <a:defRPr sz="2016" kern="1200">
        <a:solidFill>
          <a:schemeClr val="tx1"/>
        </a:solidFill>
        <a:latin typeface="+mn-lt"/>
        <a:ea typeface="+mn-ea"/>
        <a:cs typeface="+mn-cs"/>
      </a:defRPr>
    </a:lvl7pPr>
    <a:lvl8pPr marL="3584448" algn="l" defTabSz="512064" rtl="0" eaLnBrk="1" latinLnBrk="0" hangingPunct="1">
      <a:defRPr sz="2016" kern="1200">
        <a:solidFill>
          <a:schemeClr val="tx1"/>
        </a:solidFill>
        <a:latin typeface="+mn-lt"/>
        <a:ea typeface="+mn-ea"/>
        <a:cs typeface="+mn-cs"/>
      </a:defRPr>
    </a:lvl8pPr>
    <a:lvl9pPr marL="4096512" algn="l" defTabSz="512064" rtl="0" eaLnBrk="1" latinLnBrk="0" hangingPunct="1">
      <a:defRPr sz="2016" kern="1200">
        <a:solidFill>
          <a:schemeClr val="tx1"/>
        </a:solidFill>
        <a:latin typeface="+mn-lt"/>
        <a:ea typeface="+mn-ea"/>
        <a:cs typeface="+mn-cs"/>
      </a:defRPr>
    </a:lvl9pPr>
  </p:defaultTextStyle>
  <p:extLst>
    <p:ext uri="{521415D9-36F7-43E2-AB2F-B90AF26B5E84}">
      <p14:sectionLst xmlns:p14="http://schemas.microsoft.com/office/powerpoint/2010/main">
        <p14:section name="Images &amp; Diagrams" id="{9891E6D9-4824-4F26-AFB4-D2EEC684DD08}">
          <p14:sldIdLst>
            <p14:sldId id="333"/>
            <p14:sldId id="396"/>
            <p14:sldId id="402"/>
            <p14:sldId id="401"/>
            <p14:sldId id="403"/>
            <p14:sldId id="411"/>
            <p14:sldId id="404"/>
            <p14:sldId id="414"/>
            <p14:sldId id="405"/>
            <p14:sldId id="406"/>
            <p14:sldId id="407"/>
            <p14:sldId id="408"/>
            <p14:sldId id="399"/>
            <p14:sldId id="412"/>
            <p14:sldId id="397"/>
          </p14:sldIdLst>
        </p14:section>
        <p14:section name="Tools and Templates" id="{461D3064-4FBF-41A2-BB7F-2AC03A401E23}">
          <p14:sldIdLst/>
        </p14:section>
      </p14:sectionLst>
    </p:ext>
    <p:ext uri="{EFAFB233-063F-42B5-8137-9DF3F51BA10A}">
      <p15:sldGuideLst xmlns:p15="http://schemas.microsoft.com/office/powerpoint/2012/main">
        <p15:guide id="1" orient="horz" pos="2880" userDrawn="1">
          <p15:clr>
            <a:srgbClr val="A4A3A4"/>
          </p15:clr>
        </p15:guide>
        <p15:guide id="2" pos="384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14EC04-8FF5-C1D5-4BD3-EDBB8D2D26A5}" name="Neil Douglas" initials="ND" userId="S::Neil.Douglas@fss.scot::f2d07364-ef79-4abd-8d5c-13cfdc56cb39" providerId="AD"/>
  <p188:author id="{C0615A0A-196F-F019-D81B-5C484C2722B2}" name="Gail McElroy" initials="GM" userId="S::Gail.McElroy@midlothian.gov.uk::9fff1092-cac8-4556-baf2-fd3035391478" providerId="AD"/>
  <p188:author id="{F047BA6C-6E1B-E45C-CF56-A9F1C62D9604}" name="Edel Ryan" initials="ER" userId="S::edel.ryan@midlothian.gov.uk::6dfbffa0-ee58-45f8-82f1-b69809786d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meda-Hodge T (Tanya)" initials="OT(" lastIdx="51" clrIdx="0">
    <p:extLst>
      <p:ext uri="{19B8F6BF-5375-455C-9EA6-DF929625EA0E}">
        <p15:presenceInfo xmlns:p15="http://schemas.microsoft.com/office/powerpoint/2012/main" userId="S-1-5-21-765483983-692928010-316617838-332464" providerId="AD"/>
      </p:ext>
    </p:extLst>
  </p:cmAuthor>
  <p:cmAuthor id="2" name="Darren Grimes" initials="DG" lastIdx="10" clrIdx="1">
    <p:extLst>
      <p:ext uri="{19B8F6BF-5375-455C-9EA6-DF929625EA0E}">
        <p15:presenceInfo xmlns:p15="http://schemas.microsoft.com/office/powerpoint/2012/main" userId="S::darren.grimes@theapsgroup.com::d0f171b2-caa0-414b-84fb-340ba9c4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2A54"/>
    <a:srgbClr val="71CC98"/>
    <a:srgbClr val="607875"/>
    <a:srgbClr val="949300"/>
    <a:srgbClr val="3F2A56"/>
    <a:srgbClr val="A15A95"/>
    <a:srgbClr val="009CBD"/>
    <a:srgbClr val="BABD8B"/>
    <a:srgbClr val="FFFFFF"/>
    <a:srgbClr val="005E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08B5CA-3745-4464-BD03-19F810592C24}" v="2" dt="2025-09-02T12:33:10.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836" y="156"/>
      </p:cViewPr>
      <p:guideLst>
        <p:guide orient="horz" pos="2880"/>
        <p:guide pos="3841"/>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xml" Id="rId8" /><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theme" Target="theme/theme1.xml" Id="rId26" /><Relationship Type="http://schemas.openxmlformats.org/officeDocument/2006/relationships/customXml" Target="../customXml/item3.xml" Id="rId3" /><Relationship Type="http://schemas.openxmlformats.org/officeDocument/2006/relationships/slide" Target="slides/slide15.xml" Id="rId21" /><Relationship Type="http://schemas.openxmlformats.org/officeDocument/2006/relationships/slide" Target="slides/slide1.xml" Id="rId7"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viewProps" Target="viewProps.xml" Id="rId25" /><Relationship Type="http://schemas.openxmlformats.org/officeDocument/2006/relationships/slide" Target="slides/slide10.xml" Id="rId16" /><Relationship Type="http://schemas.openxmlformats.org/officeDocument/2006/relationships/slide" Target="slides/slide14.xml" Id="rId20" /><Relationship Type="http://schemas.microsoft.com/office/2015/10/relationships/revisionInfo" Target="revisionInfo.xml" Id="rId29" /><Relationship Type="http://schemas.openxmlformats.org/officeDocument/2006/relationships/customXml" Target="../customXml/item1.xml" Id="rId1" /><Relationship Type="http://schemas.openxmlformats.org/officeDocument/2006/relationships/slideMaster" Target="slideMasters/slideMaster2.xml" Id="rId6" /><Relationship Type="http://schemas.openxmlformats.org/officeDocument/2006/relationships/slide" Target="slides/slide5.xml" Id="rId11" /><Relationship Type="http://schemas.openxmlformats.org/officeDocument/2006/relationships/presProps" Target="presProps.xml" Id="rId24" /><Relationship Type="http://schemas.openxmlformats.org/officeDocument/2006/relationships/slideMaster" Target="slideMasters/slideMaster1.xml" Id="rId5" /><Relationship Type="http://schemas.openxmlformats.org/officeDocument/2006/relationships/slide" Target="slides/slide9.xml" Id="rId15" /><Relationship Type="http://schemas.openxmlformats.org/officeDocument/2006/relationships/commentAuthors" Target="commentAuthors.xml" Id="rId23" /><Relationship Type="http://schemas.microsoft.com/office/2016/11/relationships/changesInfo" Target="changesInfos/changesInfo1.xml" Id="rId28" /><Relationship Type="http://schemas.openxmlformats.org/officeDocument/2006/relationships/slide" Target="slides/slide4.xml" Id="rId10" /><Relationship Type="http://schemas.openxmlformats.org/officeDocument/2006/relationships/slide" Target="slides/slide13.xml" Id="rId19" /><Relationship Type="http://schemas.openxmlformats.org/officeDocument/2006/relationships/customXml" Target="../customXml/item4.xml" Id="rId4"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notesMaster" Target="notesMasters/notesMaster1.xml" Id="rId22" /><Relationship Type="http://schemas.openxmlformats.org/officeDocument/2006/relationships/tableStyles" Target="tableStyles.xml" Id="rId27" /><Relationship Type="http://schemas.microsoft.com/office/2018/10/relationships/authors" Target="authors.xml" Id="rId30" /><Relationship Type="http://schemas.openxmlformats.org/officeDocument/2006/relationships/customXml" Target="/customXML/item5.xml" Id="R0443428495d94fce"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Douglas" userId="f2d07364-ef79-4abd-8d5c-13cfdc56cb39" providerId="ADAL" clId="{2E08B5CA-3745-4464-BD03-19F810592C24}"/>
    <pc:docChg chg="custSel modSld sldOrd">
      <pc:chgData name="Neil Douglas" userId="f2d07364-ef79-4abd-8d5c-13cfdc56cb39" providerId="ADAL" clId="{2E08B5CA-3745-4464-BD03-19F810592C24}" dt="2025-09-02T12:56:18.330" v="10"/>
      <pc:docMkLst>
        <pc:docMk/>
      </pc:docMkLst>
      <pc:sldChg chg="modSp mod">
        <pc:chgData name="Neil Douglas" userId="f2d07364-ef79-4abd-8d5c-13cfdc56cb39" providerId="ADAL" clId="{2E08B5CA-3745-4464-BD03-19F810592C24}" dt="2025-09-02T12:34:29.158" v="4" actId="20577"/>
        <pc:sldMkLst>
          <pc:docMk/>
          <pc:sldMk cId="3335000427" sldId="396"/>
        </pc:sldMkLst>
        <pc:spChg chg="mod">
          <ac:chgData name="Neil Douglas" userId="f2d07364-ef79-4abd-8d5c-13cfdc56cb39" providerId="ADAL" clId="{2E08B5CA-3745-4464-BD03-19F810592C24}" dt="2025-09-02T12:34:29.158" v="4" actId="20577"/>
          <ac:spMkLst>
            <pc:docMk/>
            <pc:sldMk cId="3335000427" sldId="396"/>
            <ac:spMk id="5" creationId="{8E90B168-2EB3-7062-2D2C-4ADDB88D4A19}"/>
          </ac:spMkLst>
        </pc:spChg>
      </pc:sldChg>
      <pc:sldChg chg="ord">
        <pc:chgData name="Neil Douglas" userId="f2d07364-ef79-4abd-8d5c-13cfdc56cb39" providerId="ADAL" clId="{2E08B5CA-3745-4464-BD03-19F810592C24}" dt="2025-09-02T12:56:18.330" v="10"/>
        <pc:sldMkLst>
          <pc:docMk/>
          <pc:sldMk cId="812988866" sldId="397"/>
        </pc:sldMkLst>
      </pc:sldChg>
      <pc:sldChg chg="modSp mod">
        <pc:chgData name="Neil Douglas" userId="f2d07364-ef79-4abd-8d5c-13cfdc56cb39" providerId="ADAL" clId="{2E08B5CA-3745-4464-BD03-19F810592C24}" dt="2025-09-02T12:27:44.909" v="1" actId="20577"/>
        <pc:sldMkLst>
          <pc:docMk/>
          <pc:sldMk cId="2017589364" sldId="399"/>
        </pc:sldMkLst>
        <pc:spChg chg="mod">
          <ac:chgData name="Neil Douglas" userId="f2d07364-ef79-4abd-8d5c-13cfdc56cb39" providerId="ADAL" clId="{2E08B5CA-3745-4464-BD03-19F810592C24}" dt="2025-09-02T12:27:44.909" v="1" actId="20577"/>
          <ac:spMkLst>
            <pc:docMk/>
            <pc:sldMk cId="2017589364" sldId="399"/>
            <ac:spMk id="5" creationId="{979A6DB7-9308-7427-7769-6B337DA00696}"/>
          </ac:spMkLst>
        </pc:spChg>
      </pc:sldChg>
      <pc:sldChg chg="modSp mod">
        <pc:chgData name="Neil Douglas" userId="f2d07364-ef79-4abd-8d5c-13cfdc56cb39" providerId="ADAL" clId="{2E08B5CA-3745-4464-BD03-19F810592C24}" dt="2025-09-02T12:35:38.338" v="5" actId="6549"/>
        <pc:sldMkLst>
          <pc:docMk/>
          <pc:sldMk cId="432132124" sldId="402"/>
        </pc:sldMkLst>
        <pc:spChg chg="mod">
          <ac:chgData name="Neil Douglas" userId="f2d07364-ef79-4abd-8d5c-13cfdc56cb39" providerId="ADAL" clId="{2E08B5CA-3745-4464-BD03-19F810592C24}" dt="2025-09-02T12:35:38.338" v="5" actId="6549"/>
          <ac:spMkLst>
            <pc:docMk/>
            <pc:sldMk cId="432132124" sldId="402"/>
            <ac:spMk id="5" creationId="{0CDC2735-8DB3-A388-DBCB-3304A91ACCE9}"/>
          </ac:spMkLst>
        </pc:spChg>
      </pc:sldChg>
      <pc:sldChg chg="modSp mod">
        <pc:chgData name="Neil Douglas" userId="f2d07364-ef79-4abd-8d5c-13cfdc56cb39" providerId="ADAL" clId="{2E08B5CA-3745-4464-BD03-19F810592C24}" dt="2025-09-02T12:37:50.467" v="8" actId="20577"/>
        <pc:sldMkLst>
          <pc:docMk/>
          <pc:sldMk cId="3807542607" sldId="403"/>
        </pc:sldMkLst>
        <pc:spChg chg="mod">
          <ac:chgData name="Neil Douglas" userId="f2d07364-ef79-4abd-8d5c-13cfdc56cb39" providerId="ADAL" clId="{2E08B5CA-3745-4464-BD03-19F810592C24}" dt="2025-09-02T12:37:50.467" v="8" actId="20577"/>
          <ac:spMkLst>
            <pc:docMk/>
            <pc:sldMk cId="3807542607" sldId="403"/>
            <ac:spMk id="5" creationId="{23078374-0657-FA73-203D-6797AC8D9F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2E957C8-3717-426F-908C-055DE6E9CADD}" type="datetimeFigureOut">
              <a:rPr lang="en-GB" smtClean="0"/>
              <a:t>02/09/2025</a:t>
            </a:fld>
            <a:endParaRPr lang="en-GB"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4BC431D-86E7-4FF9-B33E-04F39A2A138C}" type="slidenum">
              <a:rPr lang="en-GB" smtClean="0"/>
              <a:t>‹#›</a:t>
            </a:fld>
            <a:endParaRPr lang="en-GB" dirty="0"/>
          </a:p>
        </p:txBody>
      </p:sp>
    </p:spTree>
    <p:extLst>
      <p:ext uri="{BB962C8B-B14F-4D97-AF65-F5344CB8AC3E}">
        <p14:creationId xmlns:p14="http://schemas.microsoft.com/office/powerpoint/2010/main" val="788567059"/>
      </p:ext>
    </p:extLst>
  </p:cSld>
  <p:clrMap bg1="lt1" tx1="dk1" bg2="lt2" tx2="dk2" accent1="accent1" accent2="accent2" accent3="accent3" accent4="accent4" accent5="accent5" accent6="accent6" hlink="hlink" folHlink="folHlink"/>
  <p:notesStyle>
    <a:lvl1pPr marL="0" algn="l" defTabSz="1024128" rtl="0" eaLnBrk="1" latinLnBrk="0" hangingPunct="1">
      <a:defRPr sz="1344" kern="1200">
        <a:solidFill>
          <a:schemeClr val="tx1"/>
        </a:solidFill>
        <a:latin typeface="+mn-lt"/>
        <a:ea typeface="+mn-ea"/>
        <a:cs typeface="+mn-cs"/>
      </a:defRPr>
    </a:lvl1pPr>
    <a:lvl2pPr marL="512064" algn="l" defTabSz="1024128" rtl="0" eaLnBrk="1" latinLnBrk="0" hangingPunct="1">
      <a:defRPr sz="1344" kern="1200">
        <a:solidFill>
          <a:schemeClr val="tx1"/>
        </a:solidFill>
        <a:latin typeface="+mn-lt"/>
        <a:ea typeface="+mn-ea"/>
        <a:cs typeface="+mn-cs"/>
      </a:defRPr>
    </a:lvl2pPr>
    <a:lvl3pPr marL="1024128" algn="l" defTabSz="1024128" rtl="0" eaLnBrk="1" latinLnBrk="0" hangingPunct="1">
      <a:defRPr sz="1344" kern="1200">
        <a:solidFill>
          <a:schemeClr val="tx1"/>
        </a:solidFill>
        <a:latin typeface="+mn-lt"/>
        <a:ea typeface="+mn-ea"/>
        <a:cs typeface="+mn-cs"/>
      </a:defRPr>
    </a:lvl3pPr>
    <a:lvl4pPr marL="1536192" algn="l" defTabSz="1024128" rtl="0" eaLnBrk="1" latinLnBrk="0" hangingPunct="1">
      <a:defRPr sz="1344" kern="1200">
        <a:solidFill>
          <a:schemeClr val="tx1"/>
        </a:solidFill>
        <a:latin typeface="+mn-lt"/>
        <a:ea typeface="+mn-ea"/>
        <a:cs typeface="+mn-cs"/>
      </a:defRPr>
    </a:lvl4pPr>
    <a:lvl5pPr marL="2048256" algn="l" defTabSz="1024128" rtl="0" eaLnBrk="1" latinLnBrk="0" hangingPunct="1">
      <a:defRPr sz="1344" kern="1200">
        <a:solidFill>
          <a:schemeClr val="tx1"/>
        </a:solidFill>
        <a:latin typeface="+mn-lt"/>
        <a:ea typeface="+mn-ea"/>
        <a:cs typeface="+mn-cs"/>
      </a:defRPr>
    </a:lvl5pPr>
    <a:lvl6pPr marL="2560320" algn="l" defTabSz="1024128" rtl="0" eaLnBrk="1" latinLnBrk="0" hangingPunct="1">
      <a:defRPr sz="1344" kern="1200">
        <a:solidFill>
          <a:schemeClr val="tx1"/>
        </a:solidFill>
        <a:latin typeface="+mn-lt"/>
        <a:ea typeface="+mn-ea"/>
        <a:cs typeface="+mn-cs"/>
      </a:defRPr>
    </a:lvl6pPr>
    <a:lvl7pPr marL="3072384" algn="l" defTabSz="1024128" rtl="0" eaLnBrk="1" latinLnBrk="0" hangingPunct="1">
      <a:defRPr sz="1344" kern="1200">
        <a:solidFill>
          <a:schemeClr val="tx1"/>
        </a:solidFill>
        <a:latin typeface="+mn-lt"/>
        <a:ea typeface="+mn-ea"/>
        <a:cs typeface="+mn-cs"/>
      </a:defRPr>
    </a:lvl7pPr>
    <a:lvl8pPr marL="3584448" algn="l" defTabSz="1024128" rtl="0" eaLnBrk="1" latinLnBrk="0" hangingPunct="1">
      <a:defRPr sz="1344" kern="1200">
        <a:solidFill>
          <a:schemeClr val="tx1"/>
        </a:solidFill>
        <a:latin typeface="+mn-lt"/>
        <a:ea typeface="+mn-ea"/>
        <a:cs typeface="+mn-cs"/>
      </a:defRPr>
    </a:lvl8pPr>
    <a:lvl9pPr marL="4096512" algn="l" defTabSz="1024128" rtl="0" eaLnBrk="1" latinLnBrk="0" hangingPunct="1">
      <a:defRPr sz="13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BC431D-86E7-4FF9-B33E-04F39A2A138C}" type="slidenum">
              <a:rPr lang="en-GB" smtClean="0"/>
              <a:t>2</a:t>
            </a:fld>
            <a:endParaRPr lang="en-GB" dirty="0"/>
          </a:p>
        </p:txBody>
      </p:sp>
    </p:spTree>
    <p:extLst>
      <p:ext uri="{BB962C8B-B14F-4D97-AF65-F5344CB8AC3E}">
        <p14:creationId xmlns:p14="http://schemas.microsoft.com/office/powerpoint/2010/main" val="84882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BC431D-86E7-4FF9-B33E-04F39A2A138C}" type="slidenum">
              <a:rPr lang="en-GB" smtClean="0"/>
              <a:t>12</a:t>
            </a:fld>
            <a:endParaRPr lang="en-GB" dirty="0"/>
          </a:p>
        </p:txBody>
      </p:sp>
    </p:spTree>
    <p:extLst>
      <p:ext uri="{BB962C8B-B14F-4D97-AF65-F5344CB8AC3E}">
        <p14:creationId xmlns:p14="http://schemas.microsoft.com/office/powerpoint/2010/main" val="28860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BC431D-86E7-4FF9-B33E-04F39A2A138C}" type="slidenum">
              <a:rPr lang="en-GB" smtClean="0"/>
              <a:t>13</a:t>
            </a:fld>
            <a:endParaRPr lang="en-GB" dirty="0"/>
          </a:p>
        </p:txBody>
      </p:sp>
    </p:spTree>
    <p:extLst>
      <p:ext uri="{BB962C8B-B14F-4D97-AF65-F5344CB8AC3E}">
        <p14:creationId xmlns:p14="http://schemas.microsoft.com/office/powerpoint/2010/main" val="4078858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BC431D-86E7-4FF9-B33E-04F39A2A138C}" type="slidenum">
              <a:rPr lang="en-GB" smtClean="0"/>
              <a:t>14</a:t>
            </a:fld>
            <a:endParaRPr lang="en-GB" dirty="0"/>
          </a:p>
        </p:txBody>
      </p:sp>
    </p:spTree>
    <p:extLst>
      <p:ext uri="{BB962C8B-B14F-4D97-AF65-F5344CB8AC3E}">
        <p14:creationId xmlns:p14="http://schemas.microsoft.com/office/powerpoint/2010/main" val="157690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BC431D-86E7-4FF9-B33E-04F39A2A138C}" type="slidenum">
              <a:rPr lang="en-GB" smtClean="0"/>
              <a:t>15</a:t>
            </a:fld>
            <a:endParaRPr lang="en-GB" dirty="0"/>
          </a:p>
        </p:txBody>
      </p:sp>
    </p:spTree>
    <p:extLst>
      <p:ext uri="{BB962C8B-B14F-4D97-AF65-F5344CB8AC3E}">
        <p14:creationId xmlns:p14="http://schemas.microsoft.com/office/powerpoint/2010/main" val="349010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BC431D-86E7-4FF9-B33E-04F39A2A138C}" type="slidenum">
              <a:rPr lang="en-GB" smtClean="0"/>
              <a:t>3</a:t>
            </a:fld>
            <a:endParaRPr lang="en-GB" dirty="0"/>
          </a:p>
        </p:txBody>
      </p:sp>
    </p:spTree>
    <p:extLst>
      <p:ext uri="{BB962C8B-B14F-4D97-AF65-F5344CB8AC3E}">
        <p14:creationId xmlns:p14="http://schemas.microsoft.com/office/powerpoint/2010/main" val="270505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BC431D-86E7-4FF9-B33E-04F39A2A138C}" type="slidenum">
              <a:rPr lang="en-GB" smtClean="0"/>
              <a:t>4</a:t>
            </a:fld>
            <a:endParaRPr lang="en-GB" dirty="0"/>
          </a:p>
        </p:txBody>
      </p:sp>
    </p:spTree>
    <p:extLst>
      <p:ext uri="{BB962C8B-B14F-4D97-AF65-F5344CB8AC3E}">
        <p14:creationId xmlns:p14="http://schemas.microsoft.com/office/powerpoint/2010/main" val="218350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24128"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4BC431D-86E7-4FF9-B33E-04F39A2A138C}" type="slidenum">
              <a:rPr lang="en-GB" smtClean="0"/>
              <a:t>5</a:t>
            </a:fld>
            <a:endParaRPr lang="en-GB" dirty="0"/>
          </a:p>
        </p:txBody>
      </p:sp>
    </p:spTree>
    <p:extLst>
      <p:ext uri="{BB962C8B-B14F-4D97-AF65-F5344CB8AC3E}">
        <p14:creationId xmlns:p14="http://schemas.microsoft.com/office/powerpoint/2010/main" val="293052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512064" rtl="0" eaLnBrk="1" fontAlgn="auto" latinLnBrk="0" hangingPunct="1">
              <a:lnSpc>
                <a:spcPct val="100000"/>
              </a:lnSpc>
              <a:spcBef>
                <a:spcPts val="0"/>
              </a:spcBef>
              <a:spcAft>
                <a:spcPts val="0"/>
              </a:spcAft>
              <a:buClrTx/>
              <a:buSzTx/>
              <a:buFontTx/>
              <a:buNone/>
              <a:tabLst/>
              <a:defRPr/>
            </a:pPr>
            <a:fld id="{34BC431D-86E7-4FF9-B33E-04F39A2A13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12064"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459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BC431D-86E7-4FF9-B33E-04F39A2A138C}" type="slidenum">
              <a:rPr lang="en-GB" smtClean="0"/>
              <a:t>7</a:t>
            </a:fld>
            <a:endParaRPr lang="en-GB" dirty="0"/>
          </a:p>
        </p:txBody>
      </p:sp>
    </p:spTree>
    <p:extLst>
      <p:ext uri="{BB962C8B-B14F-4D97-AF65-F5344CB8AC3E}">
        <p14:creationId xmlns:p14="http://schemas.microsoft.com/office/powerpoint/2010/main" val="188357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BC431D-86E7-4FF9-B33E-04F39A2A138C}" type="slidenum">
              <a:rPr lang="en-GB" smtClean="0"/>
              <a:t>9</a:t>
            </a:fld>
            <a:endParaRPr lang="en-GB" dirty="0"/>
          </a:p>
        </p:txBody>
      </p:sp>
    </p:spTree>
    <p:extLst>
      <p:ext uri="{BB962C8B-B14F-4D97-AF65-F5344CB8AC3E}">
        <p14:creationId xmlns:p14="http://schemas.microsoft.com/office/powerpoint/2010/main" val="334117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BC431D-86E7-4FF9-B33E-04F39A2A138C}" type="slidenum">
              <a:rPr lang="en-GB" smtClean="0"/>
              <a:t>10</a:t>
            </a:fld>
            <a:endParaRPr lang="en-GB" dirty="0"/>
          </a:p>
        </p:txBody>
      </p:sp>
    </p:spTree>
    <p:extLst>
      <p:ext uri="{BB962C8B-B14F-4D97-AF65-F5344CB8AC3E}">
        <p14:creationId xmlns:p14="http://schemas.microsoft.com/office/powerpoint/2010/main" val="158195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BC431D-86E7-4FF9-B33E-04F39A2A138C}" type="slidenum">
              <a:rPr lang="en-GB" smtClean="0"/>
              <a:t>11</a:t>
            </a:fld>
            <a:endParaRPr lang="en-GB" dirty="0"/>
          </a:p>
        </p:txBody>
      </p:sp>
    </p:spTree>
    <p:extLst>
      <p:ext uri="{BB962C8B-B14F-4D97-AF65-F5344CB8AC3E}">
        <p14:creationId xmlns:p14="http://schemas.microsoft.com/office/powerpoint/2010/main" val="4074011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5" name="Text Placeholder 5">
            <a:extLst>
              <a:ext uri="{FF2B5EF4-FFF2-40B4-BE49-F238E27FC236}">
                <a16:creationId xmlns:a16="http://schemas.microsoft.com/office/drawing/2014/main" id="{46D73DBE-A0A1-1743-AD08-8BF94DBF0E44}"/>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11" name="Picture 10" descr="Icon&#10;&#10;Description automatically generated">
            <a:extLst>
              <a:ext uri="{FF2B5EF4-FFF2-40B4-BE49-F238E27FC236}">
                <a16:creationId xmlns:a16="http://schemas.microsoft.com/office/drawing/2014/main" id="{2CCDCF41-2703-AC46-B60E-F76C2ECEAA01}"/>
              </a:ext>
            </a:extLst>
          </p:cNvPr>
          <p:cNvPicPr>
            <a:picLocks noChangeAspect="1"/>
          </p:cNvPicPr>
          <p:nvPr userDrawn="1"/>
        </p:nvPicPr>
        <p:blipFill rotWithShape="1">
          <a:blip r:embed="rId4">
            <a:alphaModFix/>
          </a:blip>
          <a:srcRect l="16900" r="17193" b="18107"/>
          <a:stretch/>
        </p:blipFill>
        <p:spPr>
          <a:xfrm>
            <a:off x="0" y="3140766"/>
            <a:ext cx="12192000" cy="6003234"/>
          </a:xfrm>
          <a:prstGeom prst="rect">
            <a:avLst/>
          </a:prstGeom>
        </p:spPr>
      </p:pic>
    </p:spTree>
    <p:extLst>
      <p:ext uri="{BB962C8B-B14F-4D97-AF65-F5344CB8AC3E}">
        <p14:creationId xmlns:p14="http://schemas.microsoft.com/office/powerpoint/2010/main" val="340953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D3620ECC-B107-004D-A659-DF435052CF63}"/>
              </a:ext>
            </a:extLst>
          </p:cNvPr>
          <p:cNvPicPr>
            <a:picLocks noChangeAspect="1"/>
          </p:cNvPicPr>
          <p:nvPr userDrawn="1"/>
        </p:nvPicPr>
        <p:blipFill>
          <a:blip r:embed="rId3">
            <a:alphaModFix/>
          </a:blip>
          <a:stretch>
            <a:fillRect/>
          </a:stretch>
        </p:blipFill>
        <p:spPr>
          <a:xfrm>
            <a:off x="7574843" y="-1016982"/>
            <a:ext cx="5134641" cy="5134641"/>
          </a:xfrm>
          <a:prstGeom prst="rect">
            <a:avLst/>
          </a:prstGeom>
        </p:spPr>
      </p:pic>
      <p:sp>
        <p:nvSpPr>
          <p:cNvPr id="5" name="Content Placeholder 4">
            <a:extLst>
              <a:ext uri="{FF2B5EF4-FFF2-40B4-BE49-F238E27FC236}">
                <a16:creationId xmlns:a16="http://schemas.microsoft.com/office/drawing/2014/main" id="{D176222C-26DC-1743-BB90-8258ACA9D4F2}"/>
              </a:ext>
            </a:extLst>
          </p:cNvPr>
          <p:cNvSpPr>
            <a:spLocks noGrp="1"/>
          </p:cNvSpPr>
          <p:nvPr>
            <p:ph sz="quarter" idx="15"/>
          </p:nvPr>
        </p:nvSpPr>
        <p:spPr>
          <a:xfrm>
            <a:off x="546172" y="3153834"/>
            <a:ext cx="11137828" cy="4466167"/>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37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7CCCC70-FC3A-FB45-B191-1F6B0F788139}"/>
              </a:ext>
            </a:extLst>
          </p:cNvPr>
          <p:cNvSpPr>
            <a:spLocks noGrp="1"/>
          </p:cNvSpPr>
          <p:nvPr>
            <p:ph sz="quarter" idx="20"/>
          </p:nvPr>
        </p:nvSpPr>
        <p:spPr>
          <a:xfrm>
            <a:off x="536645" y="3153833"/>
            <a:ext cx="6278493" cy="4506384"/>
          </a:xfrm>
        </p:spPr>
        <p:txBody>
          <a:bodyPr/>
          <a:lstStyle>
            <a:lvl1pPr marL="0" indent="0" fontAlgn="t">
              <a:spcBef>
                <a:spcPts val="0"/>
              </a:spcBef>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7">
            <a:extLst>
              <a:ext uri="{FF2B5EF4-FFF2-40B4-BE49-F238E27FC236}">
                <a16:creationId xmlns:a16="http://schemas.microsoft.com/office/drawing/2014/main" id="{92E6C23F-BEC9-8F49-9759-56355C024AB5}"/>
              </a:ext>
            </a:extLst>
          </p:cNvPr>
          <p:cNvSpPr>
            <a:spLocks noGrp="1"/>
          </p:cNvSpPr>
          <p:nvPr>
            <p:ph type="pic" sz="quarter" idx="21"/>
          </p:nvPr>
        </p:nvSpPr>
        <p:spPr>
          <a:xfrm>
            <a:off x="7361129" y="634652"/>
            <a:ext cx="5282427" cy="5280726"/>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510769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pic>
        <p:nvPicPr>
          <p:cNvPr id="18" name="Picture 17">
            <a:extLst>
              <a:ext uri="{FF2B5EF4-FFF2-40B4-BE49-F238E27FC236}">
                <a16:creationId xmlns:a16="http://schemas.microsoft.com/office/drawing/2014/main" id="{B43DC78D-F800-3049-9651-63E506C0D104}"/>
              </a:ext>
            </a:extLst>
          </p:cNvPr>
          <p:cNvPicPr>
            <a:picLocks noChangeAspect="1"/>
          </p:cNvPicPr>
          <p:nvPr userDrawn="1"/>
        </p:nvPicPr>
        <p:blipFill>
          <a:blip r:embed="rId3">
            <a:alphaModFix/>
          </a:blip>
          <a:stretch>
            <a:fillRect/>
          </a:stretch>
        </p:blipFill>
        <p:spPr>
          <a:xfrm>
            <a:off x="7364668" y="637725"/>
            <a:ext cx="5270500" cy="5270500"/>
          </a:xfrm>
          <a:prstGeom prst="rect">
            <a:avLst/>
          </a:prstGeom>
        </p:spPr>
      </p:pic>
      <p:sp>
        <p:nvSpPr>
          <p:cNvPr id="5" name="Content Placeholder 4">
            <a:extLst>
              <a:ext uri="{FF2B5EF4-FFF2-40B4-BE49-F238E27FC236}">
                <a16:creationId xmlns:a16="http://schemas.microsoft.com/office/drawing/2014/main" id="{8B0EAA80-B175-AA40-91CA-F23CB98C26F0}"/>
              </a:ext>
            </a:extLst>
          </p:cNvPr>
          <p:cNvSpPr>
            <a:spLocks noGrp="1"/>
          </p:cNvSpPr>
          <p:nvPr>
            <p:ph sz="quarter" idx="20"/>
          </p:nvPr>
        </p:nvSpPr>
        <p:spPr>
          <a:xfrm>
            <a:off x="546171" y="3153834"/>
            <a:ext cx="6283254" cy="4559300"/>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2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47933840-235C-6949-AA19-58F6108D9A72}"/>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3">
            <a:extLst>
              <a:ext uri="{FF2B5EF4-FFF2-40B4-BE49-F238E27FC236}">
                <a16:creationId xmlns:a16="http://schemas.microsoft.com/office/drawing/2014/main" id="{D4ECF9DD-3171-3841-96A7-500691C4858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3">
            <a:extLst>
              <a:ext uri="{FF2B5EF4-FFF2-40B4-BE49-F238E27FC236}">
                <a16:creationId xmlns:a16="http://schemas.microsoft.com/office/drawing/2014/main" id="{0F80440B-F923-DB45-AB2B-3D57D6236A5C}"/>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44225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 name="Oval 4">
            <a:extLst>
              <a:ext uri="{FF2B5EF4-FFF2-40B4-BE49-F238E27FC236}">
                <a16:creationId xmlns:a16="http://schemas.microsoft.com/office/drawing/2014/main" id="{BA5970CF-93AC-2C43-A00E-D24CD8C8C9B9}"/>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43B26706-548D-634C-8782-3EA52D467066}"/>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78C94DEB-25D4-E846-9D75-7495A055443C}"/>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1" name="Picture 20" descr="Icon&#10;&#10;Description automatically generated">
            <a:extLst>
              <a:ext uri="{FF2B5EF4-FFF2-40B4-BE49-F238E27FC236}">
                <a16:creationId xmlns:a16="http://schemas.microsoft.com/office/drawing/2014/main" id="{97D7C990-0A95-BB4C-B2B6-0147F90DC0F0}"/>
              </a:ext>
            </a:extLst>
          </p:cNvPr>
          <p:cNvPicPr>
            <a:picLocks noChangeAspect="1"/>
          </p:cNvPicPr>
          <p:nvPr userDrawn="1"/>
        </p:nvPicPr>
        <p:blipFill>
          <a:blip r:embed="rId4">
            <a:alphaModFix/>
          </a:blip>
          <a:stretch>
            <a:fillRect/>
          </a:stretch>
        </p:blipFill>
        <p:spPr>
          <a:xfrm>
            <a:off x="3028950" y="3758522"/>
            <a:ext cx="6128429" cy="6128429"/>
          </a:xfrm>
          <a:prstGeom prst="rect">
            <a:avLst/>
          </a:prstGeom>
        </p:spPr>
      </p:pic>
      <p:pic>
        <p:nvPicPr>
          <p:cNvPr id="22" name="Picture 21" descr="Icon&#10;&#10;Description automatically generated">
            <a:extLst>
              <a:ext uri="{FF2B5EF4-FFF2-40B4-BE49-F238E27FC236}">
                <a16:creationId xmlns:a16="http://schemas.microsoft.com/office/drawing/2014/main" id="{5FD29290-2A0C-1A41-BAFD-65261F2BCB27}"/>
              </a:ext>
            </a:extLst>
          </p:cNvPr>
          <p:cNvPicPr>
            <a:picLocks noChangeAspect="1"/>
          </p:cNvPicPr>
          <p:nvPr userDrawn="1"/>
        </p:nvPicPr>
        <p:blipFill>
          <a:blip r:embed="rId5">
            <a:alphaModFix/>
          </a:blip>
          <a:stretch>
            <a:fillRect/>
          </a:stretch>
        </p:blipFill>
        <p:spPr>
          <a:xfrm>
            <a:off x="8772526" y="3725482"/>
            <a:ext cx="6132893" cy="6132893"/>
          </a:xfrm>
          <a:prstGeom prst="rect">
            <a:avLst/>
          </a:prstGeom>
        </p:spPr>
      </p:pic>
      <p:pic>
        <p:nvPicPr>
          <p:cNvPr id="25" name="Picture 24" descr="Icon&#10;&#10;Description automatically generated">
            <a:extLst>
              <a:ext uri="{FF2B5EF4-FFF2-40B4-BE49-F238E27FC236}">
                <a16:creationId xmlns:a16="http://schemas.microsoft.com/office/drawing/2014/main" id="{433E1DBF-E757-9840-8F25-21130E0A622B}"/>
              </a:ext>
            </a:extLst>
          </p:cNvPr>
          <p:cNvPicPr>
            <a:picLocks noChangeAspect="1"/>
          </p:cNvPicPr>
          <p:nvPr userDrawn="1"/>
        </p:nvPicPr>
        <p:blipFill>
          <a:blip r:embed="rId6">
            <a:alphaModFix/>
          </a:blip>
          <a:stretch>
            <a:fillRect/>
          </a:stretch>
        </p:blipFill>
        <p:spPr>
          <a:xfrm>
            <a:off x="-2770481" y="3830344"/>
            <a:ext cx="5999457" cy="5999457"/>
          </a:xfrm>
          <a:prstGeom prst="rect">
            <a:avLst/>
          </a:prstGeom>
        </p:spPr>
      </p:pic>
    </p:spTree>
    <p:extLst>
      <p:ext uri="{BB962C8B-B14F-4D97-AF65-F5344CB8AC3E}">
        <p14:creationId xmlns:p14="http://schemas.microsoft.com/office/powerpoint/2010/main" val="277626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27FFD5B9-F126-0948-9F57-3BB5722D9BF7}"/>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9" name="Picture Placeholder 3">
            <a:extLst>
              <a:ext uri="{FF2B5EF4-FFF2-40B4-BE49-F238E27FC236}">
                <a16:creationId xmlns:a16="http://schemas.microsoft.com/office/drawing/2014/main" id="{2971CA63-D60A-904C-AD8D-1BC58123757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0" name="Picture Placeholder 3">
            <a:extLst>
              <a:ext uri="{FF2B5EF4-FFF2-40B4-BE49-F238E27FC236}">
                <a16:creationId xmlns:a16="http://schemas.microsoft.com/office/drawing/2014/main" id="{82B16AEB-0978-A340-A8E5-CE9CADA79A9F}"/>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894931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3EC594A4-4140-FD45-A836-D342DB46F902}"/>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50C53A9-D427-894C-A1FF-452205E7BC82}"/>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9DE3E0E-EECA-E84D-A3E8-734C185359B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a:extLst>
              <a:ext uri="{FF2B5EF4-FFF2-40B4-BE49-F238E27FC236}">
                <a16:creationId xmlns:a16="http://schemas.microsoft.com/office/drawing/2014/main" id="{CE9B697A-C244-9A4F-AC20-12D24786E569}"/>
              </a:ext>
            </a:extLst>
          </p:cNvPr>
          <p:cNvPicPr>
            <a:picLocks noChangeAspect="1"/>
          </p:cNvPicPr>
          <p:nvPr userDrawn="1"/>
        </p:nvPicPr>
        <p:blipFill>
          <a:blip r:embed="rId4"/>
          <a:srcRect/>
          <a:stretch/>
        </p:blipFill>
        <p:spPr>
          <a:xfrm>
            <a:off x="-2847565" y="3700464"/>
            <a:ext cx="6200774" cy="6200774"/>
          </a:xfrm>
          <a:prstGeom prst="rect">
            <a:avLst/>
          </a:prstGeom>
        </p:spPr>
      </p:pic>
      <p:pic>
        <p:nvPicPr>
          <p:cNvPr id="5" name="Picture 4" descr="Icon&#10;&#10;Description automatically generated">
            <a:extLst>
              <a:ext uri="{FF2B5EF4-FFF2-40B4-BE49-F238E27FC236}">
                <a16:creationId xmlns:a16="http://schemas.microsoft.com/office/drawing/2014/main" id="{BF9EF131-8F98-4F4B-AA35-DA8F852E5DA5}"/>
              </a:ext>
            </a:extLst>
          </p:cNvPr>
          <p:cNvPicPr>
            <a:picLocks noChangeAspect="1"/>
          </p:cNvPicPr>
          <p:nvPr userDrawn="1"/>
        </p:nvPicPr>
        <p:blipFill>
          <a:blip r:embed="rId5"/>
          <a:stretch>
            <a:fillRect/>
          </a:stretch>
        </p:blipFill>
        <p:spPr>
          <a:xfrm>
            <a:off x="2940901" y="3704527"/>
            <a:ext cx="6131662" cy="6131662"/>
          </a:xfrm>
          <a:prstGeom prst="rect">
            <a:avLst/>
          </a:prstGeom>
        </p:spPr>
      </p:pic>
      <p:pic>
        <p:nvPicPr>
          <p:cNvPr id="8" name="Picture 7" descr="Icon&#10;&#10;Description automatically generated">
            <a:extLst>
              <a:ext uri="{FF2B5EF4-FFF2-40B4-BE49-F238E27FC236}">
                <a16:creationId xmlns:a16="http://schemas.microsoft.com/office/drawing/2014/main" id="{5838C032-2552-BC43-B033-0C5C22CC57D0}"/>
              </a:ext>
            </a:extLst>
          </p:cNvPr>
          <p:cNvPicPr>
            <a:picLocks noChangeAspect="1"/>
          </p:cNvPicPr>
          <p:nvPr userDrawn="1"/>
        </p:nvPicPr>
        <p:blipFill>
          <a:blip r:embed="rId6"/>
          <a:stretch>
            <a:fillRect/>
          </a:stretch>
        </p:blipFill>
        <p:spPr>
          <a:xfrm>
            <a:off x="8723261" y="3700462"/>
            <a:ext cx="6235752" cy="6223123"/>
          </a:xfrm>
          <a:prstGeom prst="rect">
            <a:avLst/>
          </a:prstGeom>
        </p:spPr>
      </p:pic>
    </p:spTree>
    <p:extLst>
      <p:ext uri="{BB962C8B-B14F-4D97-AF65-F5344CB8AC3E}">
        <p14:creationId xmlns:p14="http://schemas.microsoft.com/office/powerpoint/2010/main" val="969402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EF52DD11-CEA5-2243-BEEE-2425F751D90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9" name="Picture Placeholder 3">
            <a:extLst>
              <a:ext uri="{FF2B5EF4-FFF2-40B4-BE49-F238E27FC236}">
                <a16:creationId xmlns:a16="http://schemas.microsoft.com/office/drawing/2014/main" id="{52409B3C-7676-5D4F-96C0-DFE39656258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0" name="Picture Placeholder 3">
            <a:extLst>
              <a:ext uri="{FF2B5EF4-FFF2-40B4-BE49-F238E27FC236}">
                <a16:creationId xmlns:a16="http://schemas.microsoft.com/office/drawing/2014/main" id="{CD580D7F-3A33-714C-A0D7-EFC6079BE8A4}"/>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3766575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5669055E-EDB1-264D-A970-06CCDDAB78E5}"/>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86DEBCE-22D6-8348-A4BA-6B46F2316C3D}"/>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4011D7B-797E-CC49-AE0B-35D22E75CC46}"/>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0" name="Picture 19">
            <a:extLst>
              <a:ext uri="{FF2B5EF4-FFF2-40B4-BE49-F238E27FC236}">
                <a16:creationId xmlns:a16="http://schemas.microsoft.com/office/drawing/2014/main" id="{5B469418-770F-6B42-B31D-B226FCDCE649}"/>
              </a:ext>
            </a:extLst>
          </p:cNvPr>
          <p:cNvPicPr>
            <a:picLocks noChangeAspect="1"/>
          </p:cNvPicPr>
          <p:nvPr userDrawn="1"/>
        </p:nvPicPr>
        <p:blipFill>
          <a:blip r:embed="rId4"/>
          <a:srcRect/>
          <a:stretch/>
        </p:blipFill>
        <p:spPr>
          <a:xfrm>
            <a:off x="-2671223" y="3689032"/>
            <a:ext cx="6171438" cy="6240780"/>
          </a:xfrm>
          <a:prstGeom prst="rect">
            <a:avLst/>
          </a:prstGeom>
        </p:spPr>
      </p:pic>
      <p:pic>
        <p:nvPicPr>
          <p:cNvPr id="22" name="Picture 21" descr="Logo, icon&#10;&#10;Description automatically generated">
            <a:extLst>
              <a:ext uri="{FF2B5EF4-FFF2-40B4-BE49-F238E27FC236}">
                <a16:creationId xmlns:a16="http://schemas.microsoft.com/office/drawing/2014/main" id="{3F46D59E-9E16-DF4B-A3B6-852DD6649FBF}"/>
              </a:ext>
            </a:extLst>
          </p:cNvPr>
          <p:cNvPicPr>
            <a:picLocks noChangeAspect="1"/>
          </p:cNvPicPr>
          <p:nvPr userDrawn="1"/>
        </p:nvPicPr>
        <p:blipFill>
          <a:blip r:embed="rId5"/>
          <a:stretch>
            <a:fillRect/>
          </a:stretch>
        </p:blipFill>
        <p:spPr>
          <a:xfrm>
            <a:off x="2885625" y="3685649"/>
            <a:ext cx="6350000" cy="6350000"/>
          </a:xfrm>
          <a:prstGeom prst="rect">
            <a:avLst/>
          </a:prstGeom>
        </p:spPr>
      </p:pic>
      <p:pic>
        <p:nvPicPr>
          <p:cNvPr id="23" name="Picture 22" descr="Icon&#10;&#10;Description automatically generated">
            <a:extLst>
              <a:ext uri="{FF2B5EF4-FFF2-40B4-BE49-F238E27FC236}">
                <a16:creationId xmlns:a16="http://schemas.microsoft.com/office/drawing/2014/main" id="{4C9B92F0-1D95-6047-B2F8-C4893E86DEB5}"/>
              </a:ext>
            </a:extLst>
          </p:cNvPr>
          <p:cNvPicPr>
            <a:picLocks noChangeAspect="1"/>
          </p:cNvPicPr>
          <p:nvPr userDrawn="1"/>
        </p:nvPicPr>
        <p:blipFill>
          <a:blip r:embed="rId6"/>
          <a:stretch>
            <a:fillRect/>
          </a:stretch>
        </p:blipFill>
        <p:spPr>
          <a:xfrm flipH="1">
            <a:off x="8739953" y="3671888"/>
            <a:ext cx="6290498" cy="6290498"/>
          </a:xfrm>
          <a:prstGeom prst="rect">
            <a:avLst/>
          </a:prstGeom>
        </p:spPr>
      </p:pic>
    </p:spTree>
    <p:extLst>
      <p:ext uri="{BB962C8B-B14F-4D97-AF65-F5344CB8AC3E}">
        <p14:creationId xmlns:p14="http://schemas.microsoft.com/office/powerpoint/2010/main" val="38062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0ED3B859-F6D8-854C-9A86-7001F4D9A289}"/>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3">
            <a:extLst>
              <a:ext uri="{FF2B5EF4-FFF2-40B4-BE49-F238E27FC236}">
                <a16:creationId xmlns:a16="http://schemas.microsoft.com/office/drawing/2014/main" id="{96BF0268-6BCC-CD40-A2E5-B571D9DCF55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3">
            <a:extLst>
              <a:ext uri="{FF2B5EF4-FFF2-40B4-BE49-F238E27FC236}">
                <a16:creationId xmlns:a16="http://schemas.microsoft.com/office/drawing/2014/main" id="{3471C29E-D1EE-FB40-BC5C-519C66F3E802}"/>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336309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6" name="Text Placeholder 5">
            <a:extLst>
              <a:ext uri="{FF2B5EF4-FFF2-40B4-BE49-F238E27FC236}">
                <a16:creationId xmlns:a16="http://schemas.microsoft.com/office/drawing/2014/main" id="{7412B1FE-70FD-E148-A1A9-474EB591E72F}"/>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3" name="Picture Placeholder 3">
            <a:extLst>
              <a:ext uri="{FF2B5EF4-FFF2-40B4-BE49-F238E27FC236}">
                <a16:creationId xmlns:a16="http://schemas.microsoft.com/office/drawing/2014/main" id="{A540ED40-CCED-C44A-B74F-D4A2AE56E8F9}"/>
              </a:ext>
            </a:extLst>
          </p:cNvPr>
          <p:cNvSpPr>
            <a:spLocks noGrp="1"/>
          </p:cNvSpPr>
          <p:nvPr>
            <p:ph type="pic" sz="quarter" idx="10"/>
          </p:nvPr>
        </p:nvSpPr>
        <p:spPr>
          <a:xfrm>
            <a:off x="-2862469" y="3594100"/>
            <a:ext cx="6402594" cy="6413500"/>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3">
            <a:extLst>
              <a:ext uri="{FF2B5EF4-FFF2-40B4-BE49-F238E27FC236}">
                <a16:creationId xmlns:a16="http://schemas.microsoft.com/office/drawing/2014/main" id="{3D5F4EAA-DFFC-244A-B6F2-82BB44141B46}"/>
              </a:ext>
            </a:extLst>
          </p:cNvPr>
          <p:cNvSpPr>
            <a:spLocks noGrp="1"/>
          </p:cNvSpPr>
          <p:nvPr>
            <p:ph type="pic" sz="quarter" idx="12"/>
          </p:nvPr>
        </p:nvSpPr>
        <p:spPr>
          <a:xfrm>
            <a:off x="8633514" y="3594101"/>
            <a:ext cx="6453809" cy="6419850"/>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8" name="Picture Placeholder 3">
            <a:extLst>
              <a:ext uri="{FF2B5EF4-FFF2-40B4-BE49-F238E27FC236}">
                <a16:creationId xmlns:a16="http://schemas.microsoft.com/office/drawing/2014/main" id="{976A44D3-42C0-134F-959A-85264347F837}"/>
              </a:ext>
            </a:extLst>
          </p:cNvPr>
          <p:cNvSpPr>
            <a:spLocks noGrp="1"/>
          </p:cNvSpPr>
          <p:nvPr>
            <p:ph type="pic" sz="quarter" idx="11"/>
          </p:nvPr>
        </p:nvSpPr>
        <p:spPr>
          <a:xfrm>
            <a:off x="2870200" y="3597688"/>
            <a:ext cx="6419850"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2451298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CD5E3A47-4EEA-8943-8A8F-6B5168A48BEA}"/>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B63C943-5D7D-DC4C-A418-E2B3FE4EC9B7}"/>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2EFD892-516E-0548-9EBB-6E0E4B3F504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9F2FE8B8-70D3-D441-A7DE-49E5FC25C53C}"/>
              </a:ext>
            </a:extLst>
          </p:cNvPr>
          <p:cNvPicPr>
            <a:picLocks noChangeAspect="1"/>
          </p:cNvPicPr>
          <p:nvPr userDrawn="1"/>
        </p:nvPicPr>
        <p:blipFill>
          <a:blip r:embed="rId4"/>
          <a:stretch>
            <a:fillRect/>
          </a:stretch>
        </p:blipFill>
        <p:spPr>
          <a:xfrm>
            <a:off x="3050491" y="3797828"/>
            <a:ext cx="6103410" cy="6103410"/>
          </a:xfrm>
          <a:prstGeom prst="rect">
            <a:avLst/>
          </a:prstGeom>
        </p:spPr>
      </p:pic>
      <p:pic>
        <p:nvPicPr>
          <p:cNvPr id="5" name="Picture 4" descr="A close up of a sign&#10;&#10;Description automatically generated">
            <a:extLst>
              <a:ext uri="{FF2B5EF4-FFF2-40B4-BE49-F238E27FC236}">
                <a16:creationId xmlns:a16="http://schemas.microsoft.com/office/drawing/2014/main" id="{6B416B33-BAE1-984D-8122-A3B31FC582B7}"/>
              </a:ext>
            </a:extLst>
          </p:cNvPr>
          <p:cNvPicPr>
            <a:picLocks noChangeAspect="1"/>
          </p:cNvPicPr>
          <p:nvPr userDrawn="1"/>
        </p:nvPicPr>
        <p:blipFill>
          <a:blip r:embed="rId5"/>
          <a:stretch>
            <a:fillRect/>
          </a:stretch>
        </p:blipFill>
        <p:spPr>
          <a:xfrm>
            <a:off x="-2771775" y="3657723"/>
            <a:ext cx="6235150" cy="623515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03DBCA82-5872-3843-84DC-A51664154029}"/>
              </a:ext>
            </a:extLst>
          </p:cNvPr>
          <p:cNvPicPr>
            <a:picLocks noChangeAspect="1"/>
          </p:cNvPicPr>
          <p:nvPr userDrawn="1"/>
        </p:nvPicPr>
        <p:blipFill>
          <a:blip r:embed="rId6"/>
          <a:stretch>
            <a:fillRect/>
          </a:stretch>
        </p:blipFill>
        <p:spPr>
          <a:xfrm>
            <a:off x="8611129" y="3657600"/>
            <a:ext cx="6286500" cy="6286500"/>
          </a:xfrm>
          <a:prstGeom prst="rect">
            <a:avLst/>
          </a:prstGeom>
        </p:spPr>
      </p:pic>
    </p:spTree>
    <p:extLst>
      <p:ext uri="{BB962C8B-B14F-4D97-AF65-F5344CB8AC3E}">
        <p14:creationId xmlns:p14="http://schemas.microsoft.com/office/powerpoint/2010/main" val="1302730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524C92F2-D05C-714A-A883-1BAB4536E7A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3">
            <a:extLst>
              <a:ext uri="{FF2B5EF4-FFF2-40B4-BE49-F238E27FC236}">
                <a16:creationId xmlns:a16="http://schemas.microsoft.com/office/drawing/2014/main" id="{C08EBF60-A92F-4947-B2BF-893959DCF9A6}"/>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3">
            <a:extLst>
              <a:ext uri="{FF2B5EF4-FFF2-40B4-BE49-F238E27FC236}">
                <a16:creationId xmlns:a16="http://schemas.microsoft.com/office/drawing/2014/main" id="{3A746A55-7DA9-144F-8A9E-424873F3ABF9}"/>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746991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99E6D70A-7DBA-624B-A55B-7C5B3733D08B}"/>
              </a:ext>
            </a:extLst>
          </p:cNvPr>
          <p:cNvSpPr/>
          <p:nvPr userDrawn="1"/>
        </p:nvSpPr>
        <p:spPr>
          <a:xfrm>
            <a:off x="8632372" y="3592286"/>
            <a:ext cx="6455228" cy="64443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C37963-9415-E342-98AD-47ED50433DCF}"/>
              </a:ext>
            </a:extLst>
          </p:cNvPr>
          <p:cNvSpPr/>
          <p:nvPr userDrawn="1"/>
        </p:nvSpPr>
        <p:spPr>
          <a:xfrm>
            <a:off x="2873829" y="3585027"/>
            <a:ext cx="6422571" cy="64189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48821F8-D9AC-3246-B8FB-5CC83FFBEAC6}"/>
              </a:ext>
            </a:extLst>
          </p:cNvPr>
          <p:cNvSpPr/>
          <p:nvPr userDrawn="1"/>
        </p:nvSpPr>
        <p:spPr>
          <a:xfrm>
            <a:off x="-2862469" y="3575051"/>
            <a:ext cx="6412119" cy="6435724"/>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858C28A4-9582-EB46-9429-ABDB0D764272}"/>
              </a:ext>
            </a:extLst>
          </p:cNvPr>
          <p:cNvPicPr>
            <a:picLocks noChangeAspect="1"/>
          </p:cNvPicPr>
          <p:nvPr userDrawn="1"/>
        </p:nvPicPr>
        <p:blipFill>
          <a:blip r:embed="rId4"/>
          <a:stretch>
            <a:fillRect/>
          </a:stretch>
        </p:blipFill>
        <p:spPr>
          <a:xfrm>
            <a:off x="-2810775" y="3692524"/>
            <a:ext cx="6223001" cy="6223001"/>
          </a:xfrm>
          <a:prstGeom prst="rect">
            <a:avLst/>
          </a:prstGeom>
          <a:effectLst/>
        </p:spPr>
      </p:pic>
      <p:pic>
        <p:nvPicPr>
          <p:cNvPr id="5" name="Picture 4" descr="Icon&#10;&#10;Description automatically generated">
            <a:extLst>
              <a:ext uri="{FF2B5EF4-FFF2-40B4-BE49-F238E27FC236}">
                <a16:creationId xmlns:a16="http://schemas.microsoft.com/office/drawing/2014/main" id="{48D1185C-BB85-2B45-90E6-D79EBB8F5F13}"/>
              </a:ext>
            </a:extLst>
          </p:cNvPr>
          <p:cNvPicPr>
            <a:picLocks noChangeAspect="1"/>
          </p:cNvPicPr>
          <p:nvPr userDrawn="1"/>
        </p:nvPicPr>
        <p:blipFill>
          <a:blip r:embed="rId5"/>
          <a:stretch>
            <a:fillRect/>
          </a:stretch>
        </p:blipFill>
        <p:spPr>
          <a:xfrm>
            <a:off x="2977456" y="3801531"/>
            <a:ext cx="6056844" cy="6056844"/>
          </a:xfrm>
          <a:prstGeom prst="rect">
            <a:avLst/>
          </a:prstGeom>
          <a:effectLst/>
        </p:spPr>
      </p:pic>
      <p:pic>
        <p:nvPicPr>
          <p:cNvPr id="8" name="Picture 7">
            <a:extLst>
              <a:ext uri="{FF2B5EF4-FFF2-40B4-BE49-F238E27FC236}">
                <a16:creationId xmlns:a16="http://schemas.microsoft.com/office/drawing/2014/main" id="{E93EBED2-1AF6-9740-A789-D2ADE9BA5265}"/>
              </a:ext>
            </a:extLst>
          </p:cNvPr>
          <p:cNvPicPr>
            <a:picLocks noChangeAspect="1"/>
          </p:cNvPicPr>
          <p:nvPr userDrawn="1"/>
        </p:nvPicPr>
        <p:blipFill rotWithShape="1">
          <a:blip r:embed="rId6"/>
          <a:srcRect l="23281" t="12556" r="27500" b="19984"/>
          <a:stretch/>
        </p:blipFill>
        <p:spPr>
          <a:xfrm>
            <a:off x="9951618" y="4248761"/>
            <a:ext cx="3694230" cy="5063345"/>
          </a:xfrm>
          <a:prstGeom prst="rect">
            <a:avLst/>
          </a:prstGeom>
        </p:spPr>
      </p:pic>
    </p:spTree>
    <p:extLst>
      <p:ext uri="{BB962C8B-B14F-4D97-AF65-F5344CB8AC3E}">
        <p14:creationId xmlns:p14="http://schemas.microsoft.com/office/powerpoint/2010/main" val="126113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80"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8407"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dirty="0"/>
          </a:p>
        </p:txBody>
      </p:sp>
    </p:spTree>
    <p:extLst>
      <p:ext uri="{BB962C8B-B14F-4D97-AF65-F5344CB8AC3E}">
        <p14:creationId xmlns:p14="http://schemas.microsoft.com/office/powerpoint/2010/main" val="3845564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82" y="2046817"/>
            <a:ext cx="5387619"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4" name="Content Placeholder 3"/>
          <p:cNvSpPr>
            <a:spLocks noGrp="1"/>
          </p:cNvSpPr>
          <p:nvPr>
            <p:ph sz="half" idx="2"/>
          </p:nvPr>
        </p:nvSpPr>
        <p:spPr>
          <a:xfrm>
            <a:off x="609682" y="2899833"/>
            <a:ext cx="5387619"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84" y="2046817"/>
            <a:ext cx="5389735"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6" name="Content Placeholder 5"/>
          <p:cNvSpPr>
            <a:spLocks noGrp="1"/>
          </p:cNvSpPr>
          <p:nvPr>
            <p:ph sz="quarter" idx="4"/>
          </p:nvPr>
        </p:nvSpPr>
        <p:spPr>
          <a:xfrm>
            <a:off x="6194184" y="2899833"/>
            <a:ext cx="5389735"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9" name="Slide Number Placeholder 8"/>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dirty="0"/>
          </a:p>
        </p:txBody>
      </p:sp>
    </p:spTree>
    <p:extLst>
      <p:ext uri="{BB962C8B-B14F-4D97-AF65-F5344CB8AC3E}">
        <p14:creationId xmlns:p14="http://schemas.microsoft.com/office/powerpoint/2010/main" val="495132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5" name="Slide Number Placeholder 4"/>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71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364067"/>
            <a:ext cx="4011606" cy="1549400"/>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7354" y="364075"/>
            <a:ext cx="6816556" cy="7804151"/>
          </a:xfr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913475"/>
            <a:ext cx="4011606" cy="6254751"/>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744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6400801"/>
            <a:ext cx="7316153" cy="755651"/>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90028" y="817033"/>
            <a:ext cx="7316153" cy="5486400"/>
          </a:xfrm>
        </p:spPr>
        <p:txBody>
          <a:bodyPr/>
          <a:lstStyle>
            <a:lvl1pPr marL="0" indent="0">
              <a:buNone/>
              <a:defRPr sz="1800"/>
            </a:lvl1pPr>
            <a:lvl2pPr marL="257188" indent="0">
              <a:buNone/>
              <a:defRPr sz="1575"/>
            </a:lvl2pPr>
            <a:lvl3pPr marL="514376" indent="0">
              <a:buNone/>
              <a:defRPr sz="1350"/>
            </a:lvl3pPr>
            <a:lvl4pPr marL="771564" indent="0">
              <a:buNone/>
              <a:defRPr sz="1125"/>
            </a:lvl4pPr>
            <a:lvl5pPr marL="1028752" indent="0">
              <a:buNone/>
              <a:defRPr sz="1125"/>
            </a:lvl5pPr>
            <a:lvl6pPr marL="1285940" indent="0">
              <a:buNone/>
              <a:defRPr sz="1125"/>
            </a:lvl6pPr>
            <a:lvl7pPr marL="1543128" indent="0">
              <a:buNone/>
              <a:defRPr sz="1125"/>
            </a:lvl7pPr>
            <a:lvl8pPr marL="1800315" indent="0">
              <a:buNone/>
              <a:defRPr sz="1125"/>
            </a:lvl8pPr>
            <a:lvl9pPr marL="2057503" indent="0">
              <a:buNone/>
              <a:defRPr sz="1125"/>
            </a:lvl9pPr>
          </a:lstStyle>
          <a:p>
            <a:r>
              <a:rPr lang="en-US" dirty="0"/>
              <a:t>Click icon to add picture</a:t>
            </a:r>
          </a:p>
        </p:txBody>
      </p:sp>
      <p:sp>
        <p:nvSpPr>
          <p:cNvPr id="4" name="Text Placeholder 3"/>
          <p:cNvSpPr>
            <a:spLocks noGrp="1"/>
          </p:cNvSpPr>
          <p:nvPr>
            <p:ph type="body" sz="half" idx="2"/>
          </p:nvPr>
        </p:nvSpPr>
        <p:spPr>
          <a:xfrm>
            <a:off x="2390028" y="7156452"/>
            <a:ext cx="7316153" cy="1073149"/>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dirty="0"/>
          </a:p>
        </p:txBody>
      </p:sp>
    </p:spTree>
    <p:extLst>
      <p:ext uri="{BB962C8B-B14F-4D97-AF65-F5344CB8AC3E}">
        <p14:creationId xmlns:p14="http://schemas.microsoft.com/office/powerpoint/2010/main" val="2802239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397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351" y="366193"/>
            <a:ext cx="2743557" cy="7802033"/>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80" y="366193"/>
            <a:ext cx="8027445" cy="7802033"/>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dirty="0"/>
          </a:p>
        </p:txBody>
      </p:sp>
    </p:spTree>
    <p:extLst>
      <p:ext uri="{BB962C8B-B14F-4D97-AF65-F5344CB8AC3E}">
        <p14:creationId xmlns:p14="http://schemas.microsoft.com/office/powerpoint/2010/main" val="342251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20" name="Picture 19">
            <a:extLst>
              <a:ext uri="{FF2B5EF4-FFF2-40B4-BE49-F238E27FC236}">
                <a16:creationId xmlns:a16="http://schemas.microsoft.com/office/drawing/2014/main" id="{DDD8898F-03C8-4D4F-AA02-6591C9625644}"/>
              </a:ext>
            </a:extLst>
          </p:cNvPr>
          <p:cNvPicPr>
            <a:picLocks noChangeAspect="1"/>
          </p:cNvPicPr>
          <p:nvPr userDrawn="1"/>
        </p:nvPicPr>
        <p:blipFill>
          <a:blip r:embed="rId4"/>
          <a:srcRect/>
          <a:stretch/>
        </p:blipFill>
        <p:spPr>
          <a:xfrm>
            <a:off x="5779761" y="-1363011"/>
            <a:ext cx="9089390" cy="9089390"/>
          </a:xfrm>
          <a:prstGeom prst="rect">
            <a:avLst/>
          </a:prstGeom>
        </p:spPr>
      </p:pic>
    </p:spTree>
    <p:extLst>
      <p:ext uri="{BB962C8B-B14F-4D97-AF65-F5344CB8AC3E}">
        <p14:creationId xmlns:p14="http://schemas.microsoft.com/office/powerpoint/2010/main" val="650664657"/>
      </p:ext>
    </p:extLst>
  </p:cSld>
  <p:clrMapOvr>
    <a:masterClrMapping/>
  </p:clrMapOvr>
  <p:extLst>
    <p:ext uri="{DCECCB84-F9BA-43D5-87BE-67443E8EF086}">
      <p15:sldGuideLst xmlns:p15="http://schemas.microsoft.com/office/powerpoint/2012/main">
        <p15:guide id="1" orient="horz" pos="5488" userDrawn="1">
          <p15:clr>
            <a:srgbClr val="FBAE40"/>
          </p15:clr>
        </p15:guide>
        <p15:guide id="2" pos="43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005E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dirty="0"/>
              <a:t>Date:</a:t>
            </a:r>
            <a:endParaRPr lang="en-US" dirty="0"/>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dirty="0"/>
              <a:t>Presentation Title</a:t>
            </a:r>
          </a:p>
        </p:txBody>
      </p:sp>
      <p:sp>
        <p:nvSpPr>
          <p:cNvPr id="15" name="Text Placeholder 5">
            <a:extLst>
              <a:ext uri="{FF2B5EF4-FFF2-40B4-BE49-F238E27FC236}">
                <a16:creationId xmlns:a16="http://schemas.microsoft.com/office/drawing/2014/main" id="{46D73DBE-A0A1-1743-AD08-8BF94DBF0E44}"/>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dirty="0"/>
              <a:t>Author:</a:t>
            </a:r>
            <a:endParaRPr lang="en-US" dirty="0"/>
          </a:p>
        </p:txBody>
      </p:sp>
      <p:pic>
        <p:nvPicPr>
          <p:cNvPr id="11" name="Picture 10" descr="Icon&#10;&#10;Description automatically generated">
            <a:extLst>
              <a:ext uri="{FF2B5EF4-FFF2-40B4-BE49-F238E27FC236}">
                <a16:creationId xmlns:a16="http://schemas.microsoft.com/office/drawing/2014/main" id="{2CCDCF41-2703-AC46-B60E-F76C2ECEAA01}"/>
              </a:ext>
            </a:extLst>
          </p:cNvPr>
          <p:cNvPicPr>
            <a:picLocks noChangeAspect="1"/>
          </p:cNvPicPr>
          <p:nvPr userDrawn="1"/>
        </p:nvPicPr>
        <p:blipFill rotWithShape="1">
          <a:blip r:embed="rId4">
            <a:alphaModFix/>
          </a:blip>
          <a:srcRect l="16900" r="17193" b="18107"/>
          <a:stretch/>
        </p:blipFill>
        <p:spPr>
          <a:xfrm>
            <a:off x="0" y="3140766"/>
            <a:ext cx="12192000" cy="6003234"/>
          </a:xfrm>
          <a:prstGeom prst="rect">
            <a:avLst/>
          </a:prstGeom>
        </p:spPr>
      </p:pic>
    </p:spTree>
    <p:extLst>
      <p:ext uri="{BB962C8B-B14F-4D97-AF65-F5344CB8AC3E}">
        <p14:creationId xmlns:p14="http://schemas.microsoft.com/office/powerpoint/2010/main" val="3160509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dirty="0"/>
              <a:t>Date:</a:t>
            </a:r>
            <a:endParaRPr lang="en-US" dirty="0"/>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dirty="0"/>
              <a:t>Presentation Title</a:t>
            </a:r>
          </a:p>
        </p:txBody>
      </p:sp>
      <p:sp>
        <p:nvSpPr>
          <p:cNvPr id="16" name="Text Placeholder 5">
            <a:extLst>
              <a:ext uri="{FF2B5EF4-FFF2-40B4-BE49-F238E27FC236}">
                <a16:creationId xmlns:a16="http://schemas.microsoft.com/office/drawing/2014/main" id="{7412B1FE-70FD-E148-A1A9-474EB591E72F}"/>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dirty="0"/>
              <a:t>Author:</a:t>
            </a:r>
            <a:endParaRPr lang="en-US" dirty="0"/>
          </a:p>
        </p:txBody>
      </p:sp>
      <p:sp>
        <p:nvSpPr>
          <p:cNvPr id="13" name="Picture Placeholder 3">
            <a:extLst>
              <a:ext uri="{FF2B5EF4-FFF2-40B4-BE49-F238E27FC236}">
                <a16:creationId xmlns:a16="http://schemas.microsoft.com/office/drawing/2014/main" id="{A540ED40-CCED-C44A-B74F-D4A2AE56E8F9}"/>
              </a:ext>
            </a:extLst>
          </p:cNvPr>
          <p:cNvSpPr>
            <a:spLocks noGrp="1"/>
          </p:cNvSpPr>
          <p:nvPr>
            <p:ph type="pic" sz="quarter" idx="10"/>
          </p:nvPr>
        </p:nvSpPr>
        <p:spPr>
          <a:xfrm>
            <a:off x="-2862469" y="3594100"/>
            <a:ext cx="6402594" cy="6413500"/>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3">
            <a:extLst>
              <a:ext uri="{FF2B5EF4-FFF2-40B4-BE49-F238E27FC236}">
                <a16:creationId xmlns:a16="http://schemas.microsoft.com/office/drawing/2014/main" id="{3D5F4EAA-DFFC-244A-B6F2-82BB44141B46}"/>
              </a:ext>
            </a:extLst>
          </p:cNvPr>
          <p:cNvSpPr>
            <a:spLocks noGrp="1"/>
          </p:cNvSpPr>
          <p:nvPr>
            <p:ph type="pic" sz="quarter" idx="12"/>
          </p:nvPr>
        </p:nvSpPr>
        <p:spPr>
          <a:xfrm>
            <a:off x="8633514" y="3594101"/>
            <a:ext cx="6453809" cy="6419850"/>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8" name="Picture Placeholder 3">
            <a:extLst>
              <a:ext uri="{FF2B5EF4-FFF2-40B4-BE49-F238E27FC236}">
                <a16:creationId xmlns:a16="http://schemas.microsoft.com/office/drawing/2014/main" id="{976A44D3-42C0-134F-959A-85264347F837}"/>
              </a:ext>
            </a:extLst>
          </p:cNvPr>
          <p:cNvSpPr>
            <a:spLocks noGrp="1"/>
          </p:cNvSpPr>
          <p:nvPr>
            <p:ph type="pic" sz="quarter" idx="11"/>
          </p:nvPr>
        </p:nvSpPr>
        <p:spPr>
          <a:xfrm>
            <a:off x="2870200" y="3597688"/>
            <a:ext cx="6419850"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3358327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dirty="0"/>
              <a:t>Presentation</a:t>
            </a:r>
            <a:br>
              <a:rPr lang="en-GB" dirty="0"/>
            </a:br>
            <a:r>
              <a:rPr lang="en-GB" dirty="0"/>
              <a:t>Title</a:t>
            </a:r>
            <a:endParaRPr lang="en-US" dirty="0"/>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dirty="0"/>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dirty="0"/>
              <a:t>Author:</a:t>
            </a:r>
            <a:endParaRPr lang="en-US" dirty="0"/>
          </a:p>
        </p:txBody>
      </p:sp>
      <p:pic>
        <p:nvPicPr>
          <p:cNvPr id="20" name="Picture 19">
            <a:extLst>
              <a:ext uri="{FF2B5EF4-FFF2-40B4-BE49-F238E27FC236}">
                <a16:creationId xmlns:a16="http://schemas.microsoft.com/office/drawing/2014/main" id="{DDD8898F-03C8-4D4F-AA02-6591C9625644}"/>
              </a:ext>
            </a:extLst>
          </p:cNvPr>
          <p:cNvPicPr>
            <a:picLocks noChangeAspect="1"/>
          </p:cNvPicPr>
          <p:nvPr userDrawn="1"/>
        </p:nvPicPr>
        <p:blipFill>
          <a:blip r:embed="rId4"/>
          <a:srcRect/>
          <a:stretch/>
        </p:blipFill>
        <p:spPr>
          <a:xfrm>
            <a:off x="5779761" y="-1363011"/>
            <a:ext cx="9089390" cy="9089390"/>
          </a:xfrm>
          <a:prstGeom prst="rect">
            <a:avLst/>
          </a:prstGeom>
        </p:spPr>
      </p:pic>
    </p:spTree>
    <p:extLst>
      <p:ext uri="{BB962C8B-B14F-4D97-AF65-F5344CB8AC3E}">
        <p14:creationId xmlns:p14="http://schemas.microsoft.com/office/powerpoint/2010/main" val="4088245705"/>
      </p:ext>
    </p:extLst>
  </p:cSld>
  <p:clrMapOvr>
    <a:masterClrMapping/>
  </p:clrMapOvr>
  <p:extLst>
    <p:ext uri="{DCECCB84-F9BA-43D5-87BE-67443E8EF086}">
      <p15:sldGuideLst xmlns:p15="http://schemas.microsoft.com/office/powerpoint/2012/main">
        <p15:guide id="1" orient="horz" pos="5488">
          <p15:clr>
            <a:srgbClr val="FBAE40"/>
          </p15:clr>
        </p15:guide>
        <p15:guide id="2" pos="43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dirty="0"/>
              <a:t>Presentation</a:t>
            </a:r>
            <a:br>
              <a:rPr lang="en-GB" dirty="0"/>
            </a:br>
            <a:r>
              <a:rPr lang="en-GB" dirty="0"/>
              <a:t>Title</a:t>
            </a:r>
            <a:endParaRPr lang="en-US" dirty="0"/>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dirty="0"/>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dirty="0"/>
              <a:t>Author:</a:t>
            </a:r>
            <a:endParaRPr lang="en-US" dirty="0"/>
          </a:p>
        </p:txBody>
      </p:sp>
      <p:sp>
        <p:nvSpPr>
          <p:cNvPr id="12" name="Picture Placeholder 3">
            <a:extLst>
              <a:ext uri="{FF2B5EF4-FFF2-40B4-BE49-F238E27FC236}">
                <a16:creationId xmlns:a16="http://schemas.microsoft.com/office/drawing/2014/main" id="{8E74A215-D9A0-7D49-B493-5C1BAC54B882}"/>
              </a:ext>
            </a:extLst>
          </p:cNvPr>
          <p:cNvSpPr>
            <a:spLocks noGrp="1"/>
          </p:cNvSpPr>
          <p:nvPr>
            <p:ph type="pic" sz="quarter" idx="11"/>
          </p:nvPr>
        </p:nvSpPr>
        <p:spPr>
          <a:xfrm>
            <a:off x="6336706" y="-803259"/>
            <a:ext cx="7959645" cy="7972685"/>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959410926"/>
      </p:ext>
    </p:extLst>
  </p:cSld>
  <p:clrMapOvr>
    <a:masterClrMapping/>
  </p:clrMapOvr>
  <p:extLst>
    <p:ext uri="{DCECCB84-F9BA-43D5-87BE-67443E8EF086}">
      <p15:sldGuideLst xmlns:p15="http://schemas.microsoft.com/office/powerpoint/2012/main">
        <p15:guide id="1" orient="horz" pos="5488">
          <p15:clr>
            <a:srgbClr val="FBAE40"/>
          </p15:clr>
        </p15:guide>
        <p15:guide id="2" pos="43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dirty="0"/>
              <a:t>Headline</a:t>
            </a:r>
            <a:endParaRPr lang="en-US" dirty="0"/>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a:extLst>
              <a:ext uri="{FF2B5EF4-FFF2-40B4-BE49-F238E27FC236}">
                <a16:creationId xmlns:a16="http://schemas.microsoft.com/office/drawing/2014/main" id="{4901B958-5B1B-224B-AE62-2F197821BD7B}"/>
              </a:ext>
            </a:extLst>
          </p:cNvPr>
          <p:cNvSpPr>
            <a:spLocks noGrp="1"/>
          </p:cNvSpPr>
          <p:nvPr>
            <p:ph sz="quarter" idx="18" hasCustomPrompt="1"/>
          </p:nvPr>
        </p:nvSpPr>
        <p:spPr>
          <a:xfrm>
            <a:off x="546861" y="3088402"/>
            <a:ext cx="11093378" cy="5088189"/>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4" name="Picture Placeholder 17">
            <a:extLst>
              <a:ext uri="{FF2B5EF4-FFF2-40B4-BE49-F238E27FC236}">
                <a16:creationId xmlns:a16="http://schemas.microsoft.com/office/drawing/2014/main" id="{E53764B5-3241-9747-9654-5E7A7AC63EB1}"/>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7" name="Picture Placeholder 17">
            <a:extLst>
              <a:ext uri="{FF2B5EF4-FFF2-40B4-BE49-F238E27FC236}">
                <a16:creationId xmlns:a16="http://schemas.microsoft.com/office/drawing/2014/main" id="{E1896486-9643-B842-A614-BF367CB27A84}"/>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9" name="Picture Placeholder 17">
            <a:extLst>
              <a:ext uri="{FF2B5EF4-FFF2-40B4-BE49-F238E27FC236}">
                <a16:creationId xmlns:a16="http://schemas.microsoft.com/office/drawing/2014/main" id="{D840F865-6484-4640-81F4-A3CD5D54870A}"/>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3972555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dirty="0"/>
              <a:t>Headline</a:t>
            </a:r>
            <a:endParaRPr lang="en-US" dirty="0"/>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B587BC3-E90E-C848-97D8-CC278CF0B785}"/>
              </a:ext>
            </a:extLst>
          </p:cNvPr>
          <p:cNvPicPr>
            <a:picLocks noChangeAspect="1"/>
          </p:cNvPicPr>
          <p:nvPr userDrawn="1"/>
        </p:nvPicPr>
        <p:blipFill>
          <a:blip r:embed="rId3"/>
          <a:stretch>
            <a:fillRect/>
          </a:stretch>
        </p:blipFill>
        <p:spPr>
          <a:xfrm>
            <a:off x="7903083" y="752667"/>
            <a:ext cx="3797046" cy="1424940"/>
          </a:xfrm>
          <a:prstGeom prst="rect">
            <a:avLst/>
          </a:prstGeom>
        </p:spPr>
      </p:pic>
      <p:sp>
        <p:nvSpPr>
          <p:cNvPr id="5" name="Content Placeholder 4">
            <a:extLst>
              <a:ext uri="{FF2B5EF4-FFF2-40B4-BE49-F238E27FC236}">
                <a16:creationId xmlns:a16="http://schemas.microsoft.com/office/drawing/2014/main" id="{B9EB71EB-B7B1-5741-8AEC-C67EFD82867C}"/>
              </a:ext>
            </a:extLst>
          </p:cNvPr>
          <p:cNvSpPr>
            <a:spLocks noGrp="1"/>
          </p:cNvSpPr>
          <p:nvPr>
            <p:ph sz="quarter" idx="15" hasCustomPrompt="1"/>
          </p:nvPr>
        </p:nvSpPr>
        <p:spPr>
          <a:xfrm>
            <a:off x="546171" y="3075518"/>
            <a:ext cx="11093308" cy="5061317"/>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24932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dirty="0"/>
              <a:t>Headline</a:t>
            </a:r>
            <a:endParaRPr lang="en-US" dirty="0"/>
          </a:p>
        </p:txBody>
      </p:sp>
      <p:sp>
        <p:nvSpPr>
          <p:cNvPr id="5" name="Content Placeholder 4">
            <a:extLst>
              <a:ext uri="{FF2B5EF4-FFF2-40B4-BE49-F238E27FC236}">
                <a16:creationId xmlns:a16="http://schemas.microsoft.com/office/drawing/2014/main" id="{4C004396-EC8C-DC42-A552-73880123B435}"/>
              </a:ext>
            </a:extLst>
          </p:cNvPr>
          <p:cNvSpPr>
            <a:spLocks noGrp="1"/>
          </p:cNvSpPr>
          <p:nvPr>
            <p:ph sz="quarter" idx="19" hasCustomPrompt="1"/>
          </p:nvPr>
        </p:nvSpPr>
        <p:spPr>
          <a:xfrm>
            <a:off x="557285" y="3048000"/>
            <a:ext cx="11063141" cy="5088835"/>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buFont typeface="Arial" panose="020B0604020202020204" pitchFamily="34" charset="0"/>
              <a:buChar cha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1" name="Picture Placeholder 17">
            <a:extLst>
              <a:ext uri="{FF2B5EF4-FFF2-40B4-BE49-F238E27FC236}">
                <a16:creationId xmlns:a16="http://schemas.microsoft.com/office/drawing/2014/main" id="{D433F0C5-67FC-FE4A-BE28-42868FC0CAF3}"/>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17">
            <a:extLst>
              <a:ext uri="{FF2B5EF4-FFF2-40B4-BE49-F238E27FC236}">
                <a16:creationId xmlns:a16="http://schemas.microsoft.com/office/drawing/2014/main" id="{A0C9C72D-4706-AC49-B2AF-107C519683A1}"/>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17">
            <a:extLst>
              <a:ext uri="{FF2B5EF4-FFF2-40B4-BE49-F238E27FC236}">
                <a16:creationId xmlns:a16="http://schemas.microsoft.com/office/drawing/2014/main" id="{85893751-6F6C-9646-85D0-9CAECD64DBAD}"/>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3253826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dirty="0"/>
              <a:t>Headline</a:t>
            </a:r>
            <a:endParaRPr lang="en-US" dirty="0"/>
          </a:p>
        </p:txBody>
      </p:sp>
      <p:sp>
        <p:nvSpPr>
          <p:cNvPr id="5" name="Content Placeholder 4">
            <a:extLst>
              <a:ext uri="{FF2B5EF4-FFF2-40B4-BE49-F238E27FC236}">
                <a16:creationId xmlns:a16="http://schemas.microsoft.com/office/drawing/2014/main" id="{3B69F52F-322A-3147-BFC7-C2BDF3716271}"/>
              </a:ext>
            </a:extLst>
          </p:cNvPr>
          <p:cNvSpPr>
            <a:spLocks noGrp="1"/>
          </p:cNvSpPr>
          <p:nvPr>
            <p:ph sz="quarter" idx="19" hasCustomPrompt="1"/>
          </p:nvPr>
        </p:nvSpPr>
        <p:spPr>
          <a:xfrm>
            <a:off x="546171" y="3048002"/>
            <a:ext cx="11064729" cy="5102085"/>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buFont typeface="Arial" panose="020B0604020202020204" pitchFamily="34" charset="0"/>
              <a:buChar cha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11" name="Picture 10" descr="Icon&#10;&#10;Description automatically generated">
            <a:extLst>
              <a:ext uri="{FF2B5EF4-FFF2-40B4-BE49-F238E27FC236}">
                <a16:creationId xmlns:a16="http://schemas.microsoft.com/office/drawing/2014/main" id="{1FA919D7-F01E-1643-80EA-A740C93DE9DA}"/>
              </a:ext>
            </a:extLst>
          </p:cNvPr>
          <p:cNvPicPr>
            <a:picLocks noChangeAspect="1"/>
          </p:cNvPicPr>
          <p:nvPr userDrawn="1"/>
        </p:nvPicPr>
        <p:blipFill>
          <a:blip r:embed="rId3"/>
          <a:stretch>
            <a:fillRect/>
          </a:stretch>
        </p:blipFill>
        <p:spPr>
          <a:xfrm>
            <a:off x="7903083" y="752667"/>
            <a:ext cx="3797046" cy="1424940"/>
          </a:xfrm>
          <a:prstGeom prst="rect">
            <a:avLst/>
          </a:prstGeom>
        </p:spPr>
      </p:pic>
    </p:spTree>
    <p:extLst>
      <p:ext uri="{BB962C8B-B14F-4D97-AF65-F5344CB8AC3E}">
        <p14:creationId xmlns:p14="http://schemas.microsoft.com/office/powerpoint/2010/main" val="833025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5E5D"/>
                </a:solidFill>
                <a:latin typeface="Arial Black" panose="020B0604020202020204" pitchFamily="34" charset="0"/>
              </a:defRPr>
            </a:lvl1pPr>
          </a:lstStyle>
          <a:p>
            <a:pPr lvl="0"/>
            <a:r>
              <a:rPr lang="en-GB" dirty="0"/>
              <a:t>Headline</a:t>
            </a:r>
            <a:endParaRPr lang="en-US" dirty="0"/>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1E06BF46-A21B-B04A-ADB9-8E095D15C1B4}"/>
              </a:ext>
            </a:extLst>
          </p:cNvPr>
          <p:cNvSpPr>
            <a:spLocks noGrp="1"/>
          </p:cNvSpPr>
          <p:nvPr>
            <p:ph sz="quarter" idx="19" hasCustomPrompt="1"/>
          </p:nvPr>
        </p:nvSpPr>
        <p:spPr>
          <a:xfrm>
            <a:off x="546171" y="3166535"/>
            <a:ext cx="10878185" cy="4002893"/>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Picture Placeholder 17">
            <a:extLst>
              <a:ext uri="{FF2B5EF4-FFF2-40B4-BE49-F238E27FC236}">
                <a16:creationId xmlns:a16="http://schemas.microsoft.com/office/drawing/2014/main" id="{D58CF086-32BC-F24B-83CC-508130DBFBD3}"/>
              </a:ext>
            </a:extLst>
          </p:cNvPr>
          <p:cNvSpPr>
            <a:spLocks noGrp="1"/>
          </p:cNvSpPr>
          <p:nvPr>
            <p:ph type="pic" sz="quarter" idx="18"/>
          </p:nvPr>
        </p:nvSpPr>
        <p:spPr>
          <a:xfrm>
            <a:off x="7570644" y="-1018887"/>
            <a:ext cx="5138808" cy="5136444"/>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715077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5E5D"/>
                </a:solidFill>
                <a:latin typeface="Arial Black" panose="020B0604020202020204" pitchFamily="34" charset="0"/>
              </a:defRPr>
            </a:lvl1pPr>
          </a:lstStyle>
          <a:p>
            <a:pPr lvl="0"/>
            <a:r>
              <a:rPr lang="en-GB" dirty="0"/>
              <a:t>Headline</a:t>
            </a:r>
            <a:endParaRPr lang="en-US" dirty="0"/>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D3620ECC-B107-004D-A659-DF435052CF63}"/>
              </a:ext>
            </a:extLst>
          </p:cNvPr>
          <p:cNvPicPr>
            <a:picLocks noChangeAspect="1"/>
          </p:cNvPicPr>
          <p:nvPr userDrawn="1"/>
        </p:nvPicPr>
        <p:blipFill>
          <a:blip r:embed="rId3">
            <a:alphaModFix/>
          </a:blip>
          <a:stretch>
            <a:fillRect/>
          </a:stretch>
        </p:blipFill>
        <p:spPr>
          <a:xfrm>
            <a:off x="7574843" y="-1016982"/>
            <a:ext cx="5134641" cy="5134641"/>
          </a:xfrm>
          <a:prstGeom prst="rect">
            <a:avLst/>
          </a:prstGeom>
        </p:spPr>
      </p:pic>
      <p:sp>
        <p:nvSpPr>
          <p:cNvPr id="2" name="Content Placeholder 4">
            <a:extLst>
              <a:ext uri="{FF2B5EF4-FFF2-40B4-BE49-F238E27FC236}">
                <a16:creationId xmlns:a16="http://schemas.microsoft.com/office/drawing/2014/main" id="{D2FCC6F4-7DC9-1110-47FE-9AA34E2FC848}"/>
              </a:ext>
            </a:extLst>
          </p:cNvPr>
          <p:cNvSpPr>
            <a:spLocks noGrp="1"/>
          </p:cNvSpPr>
          <p:nvPr>
            <p:ph sz="quarter" idx="19" hasCustomPrompt="1"/>
          </p:nvPr>
        </p:nvSpPr>
        <p:spPr>
          <a:xfrm>
            <a:off x="546171" y="3166535"/>
            <a:ext cx="10878185" cy="4002893"/>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7676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2" name="Picture Placeholder 3">
            <a:extLst>
              <a:ext uri="{FF2B5EF4-FFF2-40B4-BE49-F238E27FC236}">
                <a16:creationId xmlns:a16="http://schemas.microsoft.com/office/drawing/2014/main" id="{8E74A215-D9A0-7D49-B493-5C1BAC54B882}"/>
              </a:ext>
            </a:extLst>
          </p:cNvPr>
          <p:cNvSpPr>
            <a:spLocks noGrp="1"/>
          </p:cNvSpPr>
          <p:nvPr>
            <p:ph type="pic" sz="quarter" idx="11"/>
          </p:nvPr>
        </p:nvSpPr>
        <p:spPr>
          <a:xfrm>
            <a:off x="6336706" y="-803259"/>
            <a:ext cx="7959645" cy="7972685"/>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2534271567"/>
      </p:ext>
    </p:extLst>
  </p:cSld>
  <p:clrMapOvr>
    <a:masterClrMapping/>
  </p:clrMapOvr>
  <p:extLst>
    <p:ext uri="{DCECCB84-F9BA-43D5-87BE-67443E8EF086}">
      <p15:sldGuideLst xmlns:p15="http://schemas.microsoft.com/office/powerpoint/2012/main">
        <p15:guide id="1" orient="horz" pos="5488" userDrawn="1">
          <p15:clr>
            <a:srgbClr val="FBAE40"/>
          </p15:clr>
        </p15:guide>
        <p15:guide id="2" pos="43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dirty="0"/>
              <a:t>Headline</a:t>
            </a:r>
            <a:endParaRPr lang="en-US" dirty="0"/>
          </a:p>
        </p:txBody>
      </p:sp>
      <p:sp>
        <p:nvSpPr>
          <p:cNvPr id="5" name="Content Placeholder 4">
            <a:extLst>
              <a:ext uri="{FF2B5EF4-FFF2-40B4-BE49-F238E27FC236}">
                <a16:creationId xmlns:a16="http://schemas.microsoft.com/office/drawing/2014/main" id="{47CCCC70-FC3A-FB45-B191-1F6B0F788139}"/>
              </a:ext>
            </a:extLst>
          </p:cNvPr>
          <p:cNvSpPr>
            <a:spLocks noGrp="1"/>
          </p:cNvSpPr>
          <p:nvPr>
            <p:ph sz="quarter" idx="20" hasCustomPrompt="1"/>
          </p:nvPr>
        </p:nvSpPr>
        <p:spPr>
          <a:xfrm>
            <a:off x="536645" y="3153833"/>
            <a:ext cx="6278493" cy="4506384"/>
          </a:xfrm>
        </p:spPr>
        <p:txBody>
          <a:bodyPr/>
          <a:lstStyle>
            <a:lvl1pPr marL="0" indent="0" fontAlgn="t">
              <a:spcBef>
                <a:spcPts val="0"/>
              </a:spcBef>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dirty="0"/>
              <a:t>Edit text styles</a:t>
            </a:r>
          </a:p>
          <a:p>
            <a:pPr lvl="1"/>
            <a:r>
              <a:rPr lang="en-US" dirty="0"/>
              <a:t>Second Master level</a:t>
            </a:r>
          </a:p>
          <a:p>
            <a:pPr lvl="2"/>
            <a:r>
              <a:rPr lang="en-US" dirty="0"/>
              <a:t>Third level</a:t>
            </a:r>
          </a:p>
        </p:txBody>
      </p:sp>
      <p:sp>
        <p:nvSpPr>
          <p:cNvPr id="14" name="Picture Placeholder 17">
            <a:extLst>
              <a:ext uri="{FF2B5EF4-FFF2-40B4-BE49-F238E27FC236}">
                <a16:creationId xmlns:a16="http://schemas.microsoft.com/office/drawing/2014/main" id="{92E6C23F-BEC9-8F49-9759-56355C024AB5}"/>
              </a:ext>
            </a:extLst>
          </p:cNvPr>
          <p:cNvSpPr>
            <a:spLocks noGrp="1"/>
          </p:cNvSpPr>
          <p:nvPr>
            <p:ph type="pic" sz="quarter" idx="21"/>
          </p:nvPr>
        </p:nvSpPr>
        <p:spPr>
          <a:xfrm>
            <a:off x="7361129" y="634652"/>
            <a:ext cx="5282427" cy="5280726"/>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3276425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dirty="0"/>
              <a:t>Headline</a:t>
            </a:r>
            <a:endParaRPr lang="en-US" dirty="0"/>
          </a:p>
        </p:txBody>
      </p:sp>
      <p:pic>
        <p:nvPicPr>
          <p:cNvPr id="18" name="Picture 17">
            <a:extLst>
              <a:ext uri="{FF2B5EF4-FFF2-40B4-BE49-F238E27FC236}">
                <a16:creationId xmlns:a16="http://schemas.microsoft.com/office/drawing/2014/main" id="{B43DC78D-F800-3049-9651-63E506C0D104}"/>
              </a:ext>
            </a:extLst>
          </p:cNvPr>
          <p:cNvPicPr>
            <a:picLocks noChangeAspect="1"/>
          </p:cNvPicPr>
          <p:nvPr userDrawn="1"/>
        </p:nvPicPr>
        <p:blipFill>
          <a:blip r:embed="rId3">
            <a:alphaModFix/>
          </a:blip>
          <a:stretch>
            <a:fillRect/>
          </a:stretch>
        </p:blipFill>
        <p:spPr>
          <a:xfrm>
            <a:off x="7364668" y="637725"/>
            <a:ext cx="5270500" cy="5270500"/>
          </a:xfrm>
          <a:prstGeom prst="rect">
            <a:avLst/>
          </a:prstGeom>
        </p:spPr>
      </p:pic>
      <p:sp>
        <p:nvSpPr>
          <p:cNvPr id="5" name="Content Placeholder 4">
            <a:extLst>
              <a:ext uri="{FF2B5EF4-FFF2-40B4-BE49-F238E27FC236}">
                <a16:creationId xmlns:a16="http://schemas.microsoft.com/office/drawing/2014/main" id="{8B0EAA80-B175-AA40-91CA-F23CB98C26F0}"/>
              </a:ext>
            </a:extLst>
          </p:cNvPr>
          <p:cNvSpPr>
            <a:spLocks noGrp="1"/>
          </p:cNvSpPr>
          <p:nvPr>
            <p:ph sz="quarter" idx="20" hasCustomPrompt="1"/>
          </p:nvPr>
        </p:nvSpPr>
        <p:spPr>
          <a:xfrm>
            <a:off x="546171" y="3153834"/>
            <a:ext cx="6283254" cy="4559300"/>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11088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sp>
        <p:nvSpPr>
          <p:cNvPr id="11" name="Picture Placeholder 3">
            <a:extLst>
              <a:ext uri="{FF2B5EF4-FFF2-40B4-BE49-F238E27FC236}">
                <a16:creationId xmlns:a16="http://schemas.microsoft.com/office/drawing/2014/main" id="{47933840-235C-6949-AA19-58F6108D9A72}"/>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3">
            <a:extLst>
              <a:ext uri="{FF2B5EF4-FFF2-40B4-BE49-F238E27FC236}">
                <a16:creationId xmlns:a16="http://schemas.microsoft.com/office/drawing/2014/main" id="{D4ECF9DD-3171-3841-96A7-500691C4858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3">
            <a:extLst>
              <a:ext uri="{FF2B5EF4-FFF2-40B4-BE49-F238E27FC236}">
                <a16:creationId xmlns:a16="http://schemas.microsoft.com/office/drawing/2014/main" id="{0F80440B-F923-DB45-AB2B-3D57D6236A5C}"/>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4964145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 name="Oval 4">
            <a:extLst>
              <a:ext uri="{FF2B5EF4-FFF2-40B4-BE49-F238E27FC236}">
                <a16:creationId xmlns:a16="http://schemas.microsoft.com/office/drawing/2014/main" id="{BA5970CF-93AC-2C43-A00E-D24CD8C8C9B9}"/>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43B26706-548D-634C-8782-3EA52D467066}"/>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78C94DEB-25D4-E846-9D75-7495A055443C}"/>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pic>
        <p:nvPicPr>
          <p:cNvPr id="21" name="Picture 20" descr="Icon&#10;&#10;Description automatically generated">
            <a:extLst>
              <a:ext uri="{FF2B5EF4-FFF2-40B4-BE49-F238E27FC236}">
                <a16:creationId xmlns:a16="http://schemas.microsoft.com/office/drawing/2014/main" id="{97D7C990-0A95-BB4C-B2B6-0147F90DC0F0}"/>
              </a:ext>
            </a:extLst>
          </p:cNvPr>
          <p:cNvPicPr>
            <a:picLocks noChangeAspect="1"/>
          </p:cNvPicPr>
          <p:nvPr userDrawn="1"/>
        </p:nvPicPr>
        <p:blipFill>
          <a:blip r:embed="rId4">
            <a:alphaModFix/>
          </a:blip>
          <a:stretch>
            <a:fillRect/>
          </a:stretch>
        </p:blipFill>
        <p:spPr>
          <a:xfrm>
            <a:off x="3028950" y="3758522"/>
            <a:ext cx="6128429" cy="6128429"/>
          </a:xfrm>
          <a:prstGeom prst="rect">
            <a:avLst/>
          </a:prstGeom>
        </p:spPr>
      </p:pic>
      <p:pic>
        <p:nvPicPr>
          <p:cNvPr id="22" name="Picture 21" descr="Icon&#10;&#10;Description automatically generated">
            <a:extLst>
              <a:ext uri="{FF2B5EF4-FFF2-40B4-BE49-F238E27FC236}">
                <a16:creationId xmlns:a16="http://schemas.microsoft.com/office/drawing/2014/main" id="{5FD29290-2A0C-1A41-BAFD-65261F2BCB27}"/>
              </a:ext>
            </a:extLst>
          </p:cNvPr>
          <p:cNvPicPr>
            <a:picLocks noChangeAspect="1"/>
          </p:cNvPicPr>
          <p:nvPr userDrawn="1"/>
        </p:nvPicPr>
        <p:blipFill>
          <a:blip r:embed="rId5">
            <a:alphaModFix/>
          </a:blip>
          <a:stretch>
            <a:fillRect/>
          </a:stretch>
        </p:blipFill>
        <p:spPr>
          <a:xfrm>
            <a:off x="8772526" y="3725482"/>
            <a:ext cx="6132893" cy="6132893"/>
          </a:xfrm>
          <a:prstGeom prst="rect">
            <a:avLst/>
          </a:prstGeom>
        </p:spPr>
      </p:pic>
      <p:pic>
        <p:nvPicPr>
          <p:cNvPr id="25" name="Picture 24" descr="Icon&#10;&#10;Description automatically generated">
            <a:extLst>
              <a:ext uri="{FF2B5EF4-FFF2-40B4-BE49-F238E27FC236}">
                <a16:creationId xmlns:a16="http://schemas.microsoft.com/office/drawing/2014/main" id="{433E1DBF-E757-9840-8F25-21130E0A622B}"/>
              </a:ext>
            </a:extLst>
          </p:cNvPr>
          <p:cNvPicPr>
            <a:picLocks noChangeAspect="1"/>
          </p:cNvPicPr>
          <p:nvPr userDrawn="1"/>
        </p:nvPicPr>
        <p:blipFill>
          <a:blip r:embed="rId6">
            <a:alphaModFix/>
          </a:blip>
          <a:stretch>
            <a:fillRect/>
          </a:stretch>
        </p:blipFill>
        <p:spPr>
          <a:xfrm>
            <a:off x="-2770481" y="3830344"/>
            <a:ext cx="5999457" cy="5999457"/>
          </a:xfrm>
          <a:prstGeom prst="rect">
            <a:avLst/>
          </a:prstGeom>
        </p:spPr>
      </p:pic>
    </p:spTree>
    <p:extLst>
      <p:ext uri="{BB962C8B-B14F-4D97-AF65-F5344CB8AC3E}">
        <p14:creationId xmlns:p14="http://schemas.microsoft.com/office/powerpoint/2010/main" val="3595769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sp>
        <p:nvSpPr>
          <p:cNvPr id="8" name="Picture Placeholder 3">
            <a:extLst>
              <a:ext uri="{FF2B5EF4-FFF2-40B4-BE49-F238E27FC236}">
                <a16:creationId xmlns:a16="http://schemas.microsoft.com/office/drawing/2014/main" id="{27FFD5B9-F126-0948-9F57-3BB5722D9BF7}"/>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9" name="Picture Placeholder 3">
            <a:extLst>
              <a:ext uri="{FF2B5EF4-FFF2-40B4-BE49-F238E27FC236}">
                <a16:creationId xmlns:a16="http://schemas.microsoft.com/office/drawing/2014/main" id="{2971CA63-D60A-904C-AD8D-1BC58123757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0" name="Picture Placeholder 3">
            <a:extLst>
              <a:ext uri="{FF2B5EF4-FFF2-40B4-BE49-F238E27FC236}">
                <a16:creationId xmlns:a16="http://schemas.microsoft.com/office/drawing/2014/main" id="{82B16AEB-0978-A340-A8E5-CE9CADA79A9F}"/>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954507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3EC594A4-4140-FD45-A836-D342DB46F902}"/>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50C53A9-D427-894C-A1FF-452205E7BC82}"/>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9DE3E0E-EECA-E84D-A3E8-734C185359B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pic>
        <p:nvPicPr>
          <p:cNvPr id="3" name="Picture 2">
            <a:extLst>
              <a:ext uri="{FF2B5EF4-FFF2-40B4-BE49-F238E27FC236}">
                <a16:creationId xmlns:a16="http://schemas.microsoft.com/office/drawing/2014/main" id="{CE9B697A-C244-9A4F-AC20-12D24786E569}"/>
              </a:ext>
            </a:extLst>
          </p:cNvPr>
          <p:cNvPicPr>
            <a:picLocks noChangeAspect="1"/>
          </p:cNvPicPr>
          <p:nvPr userDrawn="1"/>
        </p:nvPicPr>
        <p:blipFill>
          <a:blip r:embed="rId4"/>
          <a:srcRect/>
          <a:stretch/>
        </p:blipFill>
        <p:spPr>
          <a:xfrm>
            <a:off x="-2847565" y="3700464"/>
            <a:ext cx="6200774" cy="6200774"/>
          </a:xfrm>
          <a:prstGeom prst="rect">
            <a:avLst/>
          </a:prstGeom>
        </p:spPr>
      </p:pic>
      <p:pic>
        <p:nvPicPr>
          <p:cNvPr id="5" name="Picture 4" descr="Icon&#10;&#10;Description automatically generated">
            <a:extLst>
              <a:ext uri="{FF2B5EF4-FFF2-40B4-BE49-F238E27FC236}">
                <a16:creationId xmlns:a16="http://schemas.microsoft.com/office/drawing/2014/main" id="{BF9EF131-8F98-4F4B-AA35-DA8F852E5DA5}"/>
              </a:ext>
            </a:extLst>
          </p:cNvPr>
          <p:cNvPicPr>
            <a:picLocks noChangeAspect="1"/>
          </p:cNvPicPr>
          <p:nvPr userDrawn="1"/>
        </p:nvPicPr>
        <p:blipFill>
          <a:blip r:embed="rId5"/>
          <a:stretch>
            <a:fillRect/>
          </a:stretch>
        </p:blipFill>
        <p:spPr>
          <a:xfrm>
            <a:off x="2940901" y="3704527"/>
            <a:ext cx="6131662" cy="6131662"/>
          </a:xfrm>
          <a:prstGeom prst="rect">
            <a:avLst/>
          </a:prstGeom>
        </p:spPr>
      </p:pic>
      <p:pic>
        <p:nvPicPr>
          <p:cNvPr id="8" name="Picture 7" descr="Icon&#10;&#10;Description automatically generated">
            <a:extLst>
              <a:ext uri="{FF2B5EF4-FFF2-40B4-BE49-F238E27FC236}">
                <a16:creationId xmlns:a16="http://schemas.microsoft.com/office/drawing/2014/main" id="{5838C032-2552-BC43-B033-0C5C22CC57D0}"/>
              </a:ext>
            </a:extLst>
          </p:cNvPr>
          <p:cNvPicPr>
            <a:picLocks noChangeAspect="1"/>
          </p:cNvPicPr>
          <p:nvPr userDrawn="1"/>
        </p:nvPicPr>
        <p:blipFill>
          <a:blip r:embed="rId6"/>
          <a:stretch>
            <a:fillRect/>
          </a:stretch>
        </p:blipFill>
        <p:spPr>
          <a:xfrm>
            <a:off x="8723261" y="3700462"/>
            <a:ext cx="6235752" cy="6223123"/>
          </a:xfrm>
          <a:prstGeom prst="rect">
            <a:avLst/>
          </a:prstGeom>
        </p:spPr>
      </p:pic>
    </p:spTree>
    <p:extLst>
      <p:ext uri="{BB962C8B-B14F-4D97-AF65-F5344CB8AC3E}">
        <p14:creationId xmlns:p14="http://schemas.microsoft.com/office/powerpoint/2010/main" val="1297018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sp>
        <p:nvSpPr>
          <p:cNvPr id="8" name="Picture Placeholder 3">
            <a:extLst>
              <a:ext uri="{FF2B5EF4-FFF2-40B4-BE49-F238E27FC236}">
                <a16:creationId xmlns:a16="http://schemas.microsoft.com/office/drawing/2014/main" id="{EF52DD11-CEA5-2243-BEEE-2425F751D90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9" name="Picture Placeholder 3">
            <a:extLst>
              <a:ext uri="{FF2B5EF4-FFF2-40B4-BE49-F238E27FC236}">
                <a16:creationId xmlns:a16="http://schemas.microsoft.com/office/drawing/2014/main" id="{52409B3C-7676-5D4F-96C0-DFE39656258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0" name="Picture Placeholder 3">
            <a:extLst>
              <a:ext uri="{FF2B5EF4-FFF2-40B4-BE49-F238E27FC236}">
                <a16:creationId xmlns:a16="http://schemas.microsoft.com/office/drawing/2014/main" id="{CD580D7F-3A33-714C-A0D7-EFC6079BE8A4}"/>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9282953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5669055E-EDB1-264D-A970-06CCDDAB78E5}"/>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86DEBCE-22D6-8348-A4BA-6B46F2316C3D}"/>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4011D7B-797E-CC49-AE0B-35D22E75CC46}"/>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pic>
        <p:nvPicPr>
          <p:cNvPr id="20" name="Picture 19">
            <a:extLst>
              <a:ext uri="{FF2B5EF4-FFF2-40B4-BE49-F238E27FC236}">
                <a16:creationId xmlns:a16="http://schemas.microsoft.com/office/drawing/2014/main" id="{5B469418-770F-6B42-B31D-B226FCDCE649}"/>
              </a:ext>
            </a:extLst>
          </p:cNvPr>
          <p:cNvPicPr>
            <a:picLocks noChangeAspect="1"/>
          </p:cNvPicPr>
          <p:nvPr userDrawn="1"/>
        </p:nvPicPr>
        <p:blipFill>
          <a:blip r:embed="rId4"/>
          <a:srcRect/>
          <a:stretch/>
        </p:blipFill>
        <p:spPr>
          <a:xfrm>
            <a:off x="-2671223" y="3689032"/>
            <a:ext cx="6171438" cy="6240780"/>
          </a:xfrm>
          <a:prstGeom prst="rect">
            <a:avLst/>
          </a:prstGeom>
        </p:spPr>
      </p:pic>
      <p:pic>
        <p:nvPicPr>
          <p:cNvPr id="22" name="Picture 21" descr="Logo, icon&#10;&#10;Description automatically generated">
            <a:extLst>
              <a:ext uri="{FF2B5EF4-FFF2-40B4-BE49-F238E27FC236}">
                <a16:creationId xmlns:a16="http://schemas.microsoft.com/office/drawing/2014/main" id="{3F46D59E-9E16-DF4B-A3B6-852DD6649FBF}"/>
              </a:ext>
            </a:extLst>
          </p:cNvPr>
          <p:cNvPicPr>
            <a:picLocks noChangeAspect="1"/>
          </p:cNvPicPr>
          <p:nvPr userDrawn="1"/>
        </p:nvPicPr>
        <p:blipFill>
          <a:blip r:embed="rId5"/>
          <a:stretch>
            <a:fillRect/>
          </a:stretch>
        </p:blipFill>
        <p:spPr>
          <a:xfrm>
            <a:off x="2885625" y="3685649"/>
            <a:ext cx="6350000" cy="6350000"/>
          </a:xfrm>
          <a:prstGeom prst="rect">
            <a:avLst/>
          </a:prstGeom>
        </p:spPr>
      </p:pic>
      <p:pic>
        <p:nvPicPr>
          <p:cNvPr id="23" name="Picture 22" descr="Icon&#10;&#10;Description automatically generated">
            <a:extLst>
              <a:ext uri="{FF2B5EF4-FFF2-40B4-BE49-F238E27FC236}">
                <a16:creationId xmlns:a16="http://schemas.microsoft.com/office/drawing/2014/main" id="{4C9B92F0-1D95-6047-B2F8-C4893E86DEB5}"/>
              </a:ext>
            </a:extLst>
          </p:cNvPr>
          <p:cNvPicPr>
            <a:picLocks noChangeAspect="1"/>
          </p:cNvPicPr>
          <p:nvPr userDrawn="1"/>
        </p:nvPicPr>
        <p:blipFill>
          <a:blip r:embed="rId6"/>
          <a:stretch>
            <a:fillRect/>
          </a:stretch>
        </p:blipFill>
        <p:spPr>
          <a:xfrm flipH="1">
            <a:off x="8739953" y="3671888"/>
            <a:ext cx="6290498" cy="6290498"/>
          </a:xfrm>
          <a:prstGeom prst="rect">
            <a:avLst/>
          </a:prstGeom>
        </p:spPr>
      </p:pic>
    </p:spTree>
    <p:extLst>
      <p:ext uri="{BB962C8B-B14F-4D97-AF65-F5344CB8AC3E}">
        <p14:creationId xmlns:p14="http://schemas.microsoft.com/office/powerpoint/2010/main" val="4213500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sp>
        <p:nvSpPr>
          <p:cNvPr id="11" name="Picture Placeholder 3">
            <a:extLst>
              <a:ext uri="{FF2B5EF4-FFF2-40B4-BE49-F238E27FC236}">
                <a16:creationId xmlns:a16="http://schemas.microsoft.com/office/drawing/2014/main" id="{0ED3B859-F6D8-854C-9A86-7001F4D9A289}"/>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3">
            <a:extLst>
              <a:ext uri="{FF2B5EF4-FFF2-40B4-BE49-F238E27FC236}">
                <a16:creationId xmlns:a16="http://schemas.microsoft.com/office/drawing/2014/main" id="{96BF0268-6BCC-CD40-A2E5-B571D9DCF55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3">
            <a:extLst>
              <a:ext uri="{FF2B5EF4-FFF2-40B4-BE49-F238E27FC236}">
                <a16:creationId xmlns:a16="http://schemas.microsoft.com/office/drawing/2014/main" id="{3471C29E-D1EE-FB40-BC5C-519C66F3E802}"/>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2787660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CD5E3A47-4EEA-8943-8A8F-6B5168A48BEA}"/>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B63C943-5D7D-DC4C-A418-E2B3FE4EC9B7}"/>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2EFD892-516E-0548-9EBB-6E0E4B3F504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pic>
        <p:nvPicPr>
          <p:cNvPr id="3" name="Picture 2" descr="Icon&#10;&#10;Description automatically generated">
            <a:extLst>
              <a:ext uri="{FF2B5EF4-FFF2-40B4-BE49-F238E27FC236}">
                <a16:creationId xmlns:a16="http://schemas.microsoft.com/office/drawing/2014/main" id="{9F2FE8B8-70D3-D441-A7DE-49E5FC25C53C}"/>
              </a:ext>
            </a:extLst>
          </p:cNvPr>
          <p:cNvPicPr>
            <a:picLocks noChangeAspect="1"/>
          </p:cNvPicPr>
          <p:nvPr userDrawn="1"/>
        </p:nvPicPr>
        <p:blipFill>
          <a:blip r:embed="rId4"/>
          <a:stretch>
            <a:fillRect/>
          </a:stretch>
        </p:blipFill>
        <p:spPr>
          <a:xfrm>
            <a:off x="3050491" y="3797828"/>
            <a:ext cx="6103410" cy="6103410"/>
          </a:xfrm>
          <a:prstGeom prst="rect">
            <a:avLst/>
          </a:prstGeom>
        </p:spPr>
      </p:pic>
      <p:pic>
        <p:nvPicPr>
          <p:cNvPr id="5" name="Picture 4" descr="A close up of a sign&#10;&#10;Description automatically generated">
            <a:extLst>
              <a:ext uri="{FF2B5EF4-FFF2-40B4-BE49-F238E27FC236}">
                <a16:creationId xmlns:a16="http://schemas.microsoft.com/office/drawing/2014/main" id="{6B416B33-BAE1-984D-8122-A3B31FC582B7}"/>
              </a:ext>
            </a:extLst>
          </p:cNvPr>
          <p:cNvPicPr>
            <a:picLocks noChangeAspect="1"/>
          </p:cNvPicPr>
          <p:nvPr userDrawn="1"/>
        </p:nvPicPr>
        <p:blipFill>
          <a:blip r:embed="rId5"/>
          <a:stretch>
            <a:fillRect/>
          </a:stretch>
        </p:blipFill>
        <p:spPr>
          <a:xfrm>
            <a:off x="-2771775" y="3657723"/>
            <a:ext cx="6235150" cy="623515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03DBCA82-5872-3843-84DC-A51664154029}"/>
              </a:ext>
            </a:extLst>
          </p:cNvPr>
          <p:cNvPicPr>
            <a:picLocks noChangeAspect="1"/>
          </p:cNvPicPr>
          <p:nvPr userDrawn="1"/>
        </p:nvPicPr>
        <p:blipFill>
          <a:blip r:embed="rId6"/>
          <a:stretch>
            <a:fillRect/>
          </a:stretch>
        </p:blipFill>
        <p:spPr>
          <a:xfrm>
            <a:off x="8611129" y="3657600"/>
            <a:ext cx="6286500" cy="6286500"/>
          </a:xfrm>
          <a:prstGeom prst="rect">
            <a:avLst/>
          </a:prstGeom>
        </p:spPr>
      </p:pic>
    </p:spTree>
    <p:extLst>
      <p:ext uri="{BB962C8B-B14F-4D97-AF65-F5344CB8AC3E}">
        <p14:creationId xmlns:p14="http://schemas.microsoft.com/office/powerpoint/2010/main" val="214203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a:extLst>
              <a:ext uri="{FF2B5EF4-FFF2-40B4-BE49-F238E27FC236}">
                <a16:creationId xmlns:a16="http://schemas.microsoft.com/office/drawing/2014/main" id="{4901B958-5B1B-224B-AE62-2F197821BD7B}"/>
              </a:ext>
            </a:extLst>
          </p:cNvPr>
          <p:cNvSpPr>
            <a:spLocks noGrp="1"/>
          </p:cNvSpPr>
          <p:nvPr>
            <p:ph sz="quarter" idx="18"/>
          </p:nvPr>
        </p:nvSpPr>
        <p:spPr>
          <a:xfrm>
            <a:off x="546861" y="3088402"/>
            <a:ext cx="11093378" cy="5088189"/>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7">
            <a:extLst>
              <a:ext uri="{FF2B5EF4-FFF2-40B4-BE49-F238E27FC236}">
                <a16:creationId xmlns:a16="http://schemas.microsoft.com/office/drawing/2014/main" id="{E53764B5-3241-9747-9654-5E7A7AC63EB1}"/>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7" name="Picture Placeholder 17">
            <a:extLst>
              <a:ext uri="{FF2B5EF4-FFF2-40B4-BE49-F238E27FC236}">
                <a16:creationId xmlns:a16="http://schemas.microsoft.com/office/drawing/2014/main" id="{E1896486-9643-B842-A614-BF367CB27A84}"/>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9" name="Picture Placeholder 17">
            <a:extLst>
              <a:ext uri="{FF2B5EF4-FFF2-40B4-BE49-F238E27FC236}">
                <a16:creationId xmlns:a16="http://schemas.microsoft.com/office/drawing/2014/main" id="{D840F865-6484-4640-81F4-A3CD5D54870A}"/>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3797636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sp>
        <p:nvSpPr>
          <p:cNvPr id="11" name="Picture Placeholder 3">
            <a:extLst>
              <a:ext uri="{FF2B5EF4-FFF2-40B4-BE49-F238E27FC236}">
                <a16:creationId xmlns:a16="http://schemas.microsoft.com/office/drawing/2014/main" id="{524C92F2-D05C-714A-A883-1BAB4536E7A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3">
            <a:extLst>
              <a:ext uri="{FF2B5EF4-FFF2-40B4-BE49-F238E27FC236}">
                <a16:creationId xmlns:a16="http://schemas.microsoft.com/office/drawing/2014/main" id="{C08EBF60-A92F-4947-B2BF-893959DCF9A6}"/>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3">
            <a:extLst>
              <a:ext uri="{FF2B5EF4-FFF2-40B4-BE49-F238E27FC236}">
                <a16:creationId xmlns:a16="http://schemas.microsoft.com/office/drawing/2014/main" id="{3A746A55-7DA9-144F-8A9E-424873F3ABF9}"/>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7585961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99E6D70A-7DBA-624B-A55B-7C5B3733D08B}"/>
              </a:ext>
            </a:extLst>
          </p:cNvPr>
          <p:cNvSpPr/>
          <p:nvPr userDrawn="1"/>
        </p:nvSpPr>
        <p:spPr>
          <a:xfrm>
            <a:off x="8632372" y="3592286"/>
            <a:ext cx="6455228" cy="64443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9C37963-9415-E342-98AD-47ED50433DCF}"/>
              </a:ext>
            </a:extLst>
          </p:cNvPr>
          <p:cNvSpPr/>
          <p:nvPr userDrawn="1"/>
        </p:nvSpPr>
        <p:spPr>
          <a:xfrm>
            <a:off x="2873829" y="3585027"/>
            <a:ext cx="6422571" cy="64189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48821F8-D9AC-3246-B8FB-5CC83FFBEAC6}"/>
              </a:ext>
            </a:extLst>
          </p:cNvPr>
          <p:cNvSpPr/>
          <p:nvPr userDrawn="1"/>
        </p:nvSpPr>
        <p:spPr>
          <a:xfrm>
            <a:off x="-2862469" y="3575051"/>
            <a:ext cx="6412119" cy="6435724"/>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dirty="0"/>
              <a:t>Headline</a:t>
            </a:r>
            <a:endParaRPr lang="en-US" dirty="0"/>
          </a:p>
        </p:txBody>
      </p:sp>
      <p:pic>
        <p:nvPicPr>
          <p:cNvPr id="3" name="Picture 2" descr="Icon&#10;&#10;Description automatically generated">
            <a:extLst>
              <a:ext uri="{FF2B5EF4-FFF2-40B4-BE49-F238E27FC236}">
                <a16:creationId xmlns:a16="http://schemas.microsoft.com/office/drawing/2014/main" id="{858C28A4-9582-EB46-9429-ABDB0D764272}"/>
              </a:ext>
            </a:extLst>
          </p:cNvPr>
          <p:cNvPicPr>
            <a:picLocks noChangeAspect="1"/>
          </p:cNvPicPr>
          <p:nvPr userDrawn="1"/>
        </p:nvPicPr>
        <p:blipFill>
          <a:blip r:embed="rId4"/>
          <a:stretch>
            <a:fillRect/>
          </a:stretch>
        </p:blipFill>
        <p:spPr>
          <a:xfrm>
            <a:off x="-2810775" y="3692524"/>
            <a:ext cx="6223001" cy="6223001"/>
          </a:xfrm>
          <a:prstGeom prst="rect">
            <a:avLst/>
          </a:prstGeom>
          <a:effectLst/>
        </p:spPr>
      </p:pic>
      <p:pic>
        <p:nvPicPr>
          <p:cNvPr id="5" name="Picture 4" descr="Icon&#10;&#10;Description automatically generated">
            <a:extLst>
              <a:ext uri="{FF2B5EF4-FFF2-40B4-BE49-F238E27FC236}">
                <a16:creationId xmlns:a16="http://schemas.microsoft.com/office/drawing/2014/main" id="{48D1185C-BB85-2B45-90E6-D79EBB8F5F13}"/>
              </a:ext>
            </a:extLst>
          </p:cNvPr>
          <p:cNvPicPr>
            <a:picLocks noChangeAspect="1"/>
          </p:cNvPicPr>
          <p:nvPr userDrawn="1"/>
        </p:nvPicPr>
        <p:blipFill>
          <a:blip r:embed="rId5"/>
          <a:stretch>
            <a:fillRect/>
          </a:stretch>
        </p:blipFill>
        <p:spPr>
          <a:xfrm>
            <a:off x="2977456" y="3801531"/>
            <a:ext cx="6056844" cy="6056844"/>
          </a:xfrm>
          <a:prstGeom prst="rect">
            <a:avLst/>
          </a:prstGeom>
          <a:effectLst/>
        </p:spPr>
      </p:pic>
      <p:pic>
        <p:nvPicPr>
          <p:cNvPr id="8" name="Picture 7">
            <a:extLst>
              <a:ext uri="{FF2B5EF4-FFF2-40B4-BE49-F238E27FC236}">
                <a16:creationId xmlns:a16="http://schemas.microsoft.com/office/drawing/2014/main" id="{E93EBED2-1AF6-9740-A789-D2ADE9BA5265}"/>
              </a:ext>
            </a:extLst>
          </p:cNvPr>
          <p:cNvPicPr>
            <a:picLocks noChangeAspect="1"/>
          </p:cNvPicPr>
          <p:nvPr userDrawn="1"/>
        </p:nvPicPr>
        <p:blipFill rotWithShape="1">
          <a:blip r:embed="rId6"/>
          <a:srcRect l="23281" t="12556" r="27500" b="19984"/>
          <a:stretch/>
        </p:blipFill>
        <p:spPr>
          <a:xfrm>
            <a:off x="9951618" y="4248761"/>
            <a:ext cx="3694230" cy="5063345"/>
          </a:xfrm>
          <a:prstGeom prst="rect">
            <a:avLst/>
          </a:prstGeom>
        </p:spPr>
      </p:pic>
    </p:spTree>
    <p:extLst>
      <p:ext uri="{BB962C8B-B14F-4D97-AF65-F5344CB8AC3E}">
        <p14:creationId xmlns:p14="http://schemas.microsoft.com/office/powerpoint/2010/main" val="24730017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80"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8407"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dirty="0"/>
          </a:p>
        </p:txBody>
      </p:sp>
    </p:spTree>
    <p:extLst>
      <p:ext uri="{BB962C8B-B14F-4D97-AF65-F5344CB8AC3E}">
        <p14:creationId xmlns:p14="http://schemas.microsoft.com/office/powerpoint/2010/main" val="25535835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09682" y="2046817"/>
            <a:ext cx="5387619"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4" name="Content Placeholder 3"/>
          <p:cNvSpPr>
            <a:spLocks noGrp="1"/>
          </p:cNvSpPr>
          <p:nvPr>
            <p:ph sz="half" idx="2"/>
          </p:nvPr>
        </p:nvSpPr>
        <p:spPr>
          <a:xfrm>
            <a:off x="609682" y="2899833"/>
            <a:ext cx="5387619"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184" y="2046817"/>
            <a:ext cx="5389735"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6" name="Content Placeholder 5"/>
          <p:cNvSpPr>
            <a:spLocks noGrp="1"/>
          </p:cNvSpPr>
          <p:nvPr>
            <p:ph sz="quarter" idx="4"/>
          </p:nvPr>
        </p:nvSpPr>
        <p:spPr>
          <a:xfrm>
            <a:off x="6194184" y="2899833"/>
            <a:ext cx="5389735"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9" name="Slide Number Placeholder 8"/>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dirty="0"/>
          </a:p>
        </p:txBody>
      </p:sp>
    </p:spTree>
    <p:extLst>
      <p:ext uri="{BB962C8B-B14F-4D97-AF65-F5344CB8AC3E}">
        <p14:creationId xmlns:p14="http://schemas.microsoft.com/office/powerpoint/2010/main" val="32123878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5" name="Slide Number Placeholder 4"/>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8879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364067"/>
            <a:ext cx="4011606" cy="1549400"/>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767354" y="364075"/>
            <a:ext cx="6816556" cy="7804151"/>
          </a:xfr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81" y="1913475"/>
            <a:ext cx="4011606" cy="6254751"/>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8527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6400801"/>
            <a:ext cx="7316153" cy="755651"/>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2390028" y="817033"/>
            <a:ext cx="7316153" cy="5486400"/>
          </a:xfrm>
        </p:spPr>
        <p:txBody>
          <a:bodyPr/>
          <a:lstStyle>
            <a:lvl1pPr marL="0" indent="0">
              <a:buNone/>
              <a:defRPr sz="1800"/>
            </a:lvl1pPr>
            <a:lvl2pPr marL="257188" indent="0">
              <a:buNone/>
              <a:defRPr sz="1575"/>
            </a:lvl2pPr>
            <a:lvl3pPr marL="514376" indent="0">
              <a:buNone/>
              <a:defRPr sz="1350"/>
            </a:lvl3pPr>
            <a:lvl4pPr marL="771564" indent="0">
              <a:buNone/>
              <a:defRPr sz="1125"/>
            </a:lvl4pPr>
            <a:lvl5pPr marL="1028752" indent="0">
              <a:buNone/>
              <a:defRPr sz="1125"/>
            </a:lvl5pPr>
            <a:lvl6pPr marL="1285940" indent="0">
              <a:buNone/>
              <a:defRPr sz="1125"/>
            </a:lvl6pPr>
            <a:lvl7pPr marL="1543128" indent="0">
              <a:buNone/>
              <a:defRPr sz="1125"/>
            </a:lvl7pPr>
            <a:lvl8pPr marL="1800315" indent="0">
              <a:buNone/>
              <a:defRPr sz="1125"/>
            </a:lvl8pPr>
            <a:lvl9pPr marL="2057503" indent="0">
              <a:buNone/>
              <a:defRPr sz="1125"/>
            </a:lvl9pPr>
          </a:lstStyle>
          <a:p>
            <a:r>
              <a:rPr lang="en-US" dirty="0"/>
              <a:t>Click icon to add picture</a:t>
            </a:r>
          </a:p>
        </p:txBody>
      </p:sp>
      <p:sp>
        <p:nvSpPr>
          <p:cNvPr id="4" name="Text Placeholder 3"/>
          <p:cNvSpPr>
            <a:spLocks noGrp="1"/>
          </p:cNvSpPr>
          <p:nvPr>
            <p:ph type="body" sz="half" idx="2"/>
          </p:nvPr>
        </p:nvSpPr>
        <p:spPr>
          <a:xfrm>
            <a:off x="2390028" y="7156452"/>
            <a:ext cx="7316153" cy="1073149"/>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dirty="0"/>
          </a:p>
        </p:txBody>
      </p:sp>
    </p:spTree>
    <p:extLst>
      <p:ext uri="{BB962C8B-B14F-4D97-AF65-F5344CB8AC3E}">
        <p14:creationId xmlns:p14="http://schemas.microsoft.com/office/powerpoint/2010/main" val="18753333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466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351" y="366193"/>
            <a:ext cx="2743557" cy="7802033"/>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80" y="366193"/>
            <a:ext cx="8027445" cy="7802033"/>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dirty="0"/>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dirty="0"/>
          </a:p>
        </p:txBody>
      </p:sp>
    </p:spTree>
    <p:extLst>
      <p:ext uri="{BB962C8B-B14F-4D97-AF65-F5344CB8AC3E}">
        <p14:creationId xmlns:p14="http://schemas.microsoft.com/office/powerpoint/2010/main" val="232584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B587BC3-E90E-C848-97D8-CC278CF0B785}"/>
              </a:ext>
            </a:extLst>
          </p:cNvPr>
          <p:cNvPicPr>
            <a:picLocks noChangeAspect="1"/>
          </p:cNvPicPr>
          <p:nvPr userDrawn="1"/>
        </p:nvPicPr>
        <p:blipFill>
          <a:blip r:embed="rId3"/>
          <a:stretch>
            <a:fillRect/>
          </a:stretch>
        </p:blipFill>
        <p:spPr>
          <a:xfrm>
            <a:off x="7903083" y="752667"/>
            <a:ext cx="3797046" cy="1424940"/>
          </a:xfrm>
          <a:prstGeom prst="rect">
            <a:avLst/>
          </a:prstGeom>
        </p:spPr>
      </p:pic>
      <p:sp>
        <p:nvSpPr>
          <p:cNvPr id="5" name="Content Placeholder 4">
            <a:extLst>
              <a:ext uri="{FF2B5EF4-FFF2-40B4-BE49-F238E27FC236}">
                <a16:creationId xmlns:a16="http://schemas.microsoft.com/office/drawing/2014/main" id="{B9EB71EB-B7B1-5741-8AEC-C67EFD82867C}"/>
              </a:ext>
            </a:extLst>
          </p:cNvPr>
          <p:cNvSpPr>
            <a:spLocks noGrp="1"/>
          </p:cNvSpPr>
          <p:nvPr>
            <p:ph sz="quarter" idx="15"/>
          </p:nvPr>
        </p:nvSpPr>
        <p:spPr>
          <a:xfrm>
            <a:off x="546171" y="3075518"/>
            <a:ext cx="11093308" cy="5061317"/>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10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C004396-EC8C-DC42-A552-73880123B435}"/>
              </a:ext>
            </a:extLst>
          </p:cNvPr>
          <p:cNvSpPr>
            <a:spLocks noGrp="1"/>
          </p:cNvSpPr>
          <p:nvPr>
            <p:ph sz="quarter" idx="19"/>
          </p:nvPr>
        </p:nvSpPr>
        <p:spPr>
          <a:xfrm>
            <a:off x="557285" y="3048000"/>
            <a:ext cx="11063141" cy="5088835"/>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buFont typeface="Arial" panose="020B0604020202020204" pitchFamily="34" charset="0"/>
              <a:buChar cha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7">
            <a:extLst>
              <a:ext uri="{FF2B5EF4-FFF2-40B4-BE49-F238E27FC236}">
                <a16:creationId xmlns:a16="http://schemas.microsoft.com/office/drawing/2014/main" id="{D433F0C5-67FC-FE4A-BE28-42868FC0CAF3}"/>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17">
            <a:extLst>
              <a:ext uri="{FF2B5EF4-FFF2-40B4-BE49-F238E27FC236}">
                <a16:creationId xmlns:a16="http://schemas.microsoft.com/office/drawing/2014/main" id="{A0C9C72D-4706-AC49-B2AF-107C519683A1}"/>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17">
            <a:extLst>
              <a:ext uri="{FF2B5EF4-FFF2-40B4-BE49-F238E27FC236}">
                <a16:creationId xmlns:a16="http://schemas.microsoft.com/office/drawing/2014/main" id="{85893751-6F6C-9646-85D0-9CAECD64DBAD}"/>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12045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3B69F52F-322A-3147-BFC7-C2BDF3716271}"/>
              </a:ext>
            </a:extLst>
          </p:cNvPr>
          <p:cNvSpPr>
            <a:spLocks noGrp="1"/>
          </p:cNvSpPr>
          <p:nvPr>
            <p:ph sz="quarter" idx="19"/>
          </p:nvPr>
        </p:nvSpPr>
        <p:spPr>
          <a:xfrm>
            <a:off x="546171" y="3048002"/>
            <a:ext cx="11064729" cy="5102085"/>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buFont typeface="Arial" panose="020B0604020202020204" pitchFamily="34" charset="0"/>
              <a:buChar cha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Icon&#10;&#10;Description automatically generated">
            <a:extLst>
              <a:ext uri="{FF2B5EF4-FFF2-40B4-BE49-F238E27FC236}">
                <a16:creationId xmlns:a16="http://schemas.microsoft.com/office/drawing/2014/main" id="{1FA919D7-F01E-1643-80EA-A740C93DE9DA}"/>
              </a:ext>
            </a:extLst>
          </p:cNvPr>
          <p:cNvPicPr>
            <a:picLocks noChangeAspect="1"/>
          </p:cNvPicPr>
          <p:nvPr userDrawn="1"/>
        </p:nvPicPr>
        <p:blipFill>
          <a:blip r:embed="rId3"/>
          <a:stretch>
            <a:fillRect/>
          </a:stretch>
        </p:blipFill>
        <p:spPr>
          <a:xfrm>
            <a:off x="7903083" y="752667"/>
            <a:ext cx="3797046" cy="1424940"/>
          </a:xfrm>
          <a:prstGeom prst="rect">
            <a:avLst/>
          </a:prstGeom>
        </p:spPr>
      </p:pic>
    </p:spTree>
    <p:extLst>
      <p:ext uri="{BB962C8B-B14F-4D97-AF65-F5344CB8AC3E}">
        <p14:creationId xmlns:p14="http://schemas.microsoft.com/office/powerpoint/2010/main" val="324703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dirty="0">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1E06BF46-A21B-B04A-ADB9-8E095D15C1B4}"/>
              </a:ext>
            </a:extLst>
          </p:cNvPr>
          <p:cNvSpPr>
            <a:spLocks noGrp="1"/>
          </p:cNvSpPr>
          <p:nvPr>
            <p:ph sz="quarter" idx="19"/>
          </p:nvPr>
        </p:nvSpPr>
        <p:spPr>
          <a:xfrm>
            <a:off x="546171" y="3166535"/>
            <a:ext cx="10878185" cy="4002893"/>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7">
            <a:extLst>
              <a:ext uri="{FF2B5EF4-FFF2-40B4-BE49-F238E27FC236}">
                <a16:creationId xmlns:a16="http://schemas.microsoft.com/office/drawing/2014/main" id="{D58CF086-32BC-F24B-83CC-508130DBFBD3}"/>
              </a:ext>
            </a:extLst>
          </p:cNvPr>
          <p:cNvSpPr>
            <a:spLocks noGrp="1"/>
          </p:cNvSpPr>
          <p:nvPr>
            <p:ph type="pic" sz="quarter" idx="18"/>
          </p:nvPr>
        </p:nvSpPr>
        <p:spPr>
          <a:xfrm>
            <a:off x="7570644" y="-1018887"/>
            <a:ext cx="5138808" cy="5136444"/>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416344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80" y="366184"/>
            <a:ext cx="10974229"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80" y="2133609"/>
            <a:ext cx="10974229" cy="60346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79" y="8475142"/>
            <a:ext cx="3861303" cy="486833"/>
          </a:xfrm>
          <a:prstGeom prst="rect">
            <a:avLst/>
          </a:prstGeom>
        </p:spPr>
        <p:txBody>
          <a:bodyPr vert="horz" lIns="0" tIns="45720" rIns="91440" bIns="45720" rtlCol="0" anchor="ctr"/>
          <a:lstStyle>
            <a:lvl1pPr algn="l">
              <a:defRPr sz="675">
                <a:solidFill>
                  <a:schemeClr val="tx1">
                    <a:tint val="75000"/>
                  </a:schemeClr>
                </a:solidFill>
              </a:defRPr>
            </a:lvl1pPr>
          </a:lstStyle>
          <a:p>
            <a:pPr algn="l"/>
            <a:endParaRPr lang="en-US" dirty="0"/>
          </a:p>
        </p:txBody>
      </p:sp>
      <p:sp>
        <p:nvSpPr>
          <p:cNvPr id="6" name="Slide Number Placeholder 5"/>
          <p:cNvSpPr>
            <a:spLocks noGrp="1"/>
          </p:cNvSpPr>
          <p:nvPr>
            <p:ph type="sldNum" sz="quarter" idx="4"/>
          </p:nvPr>
        </p:nvSpPr>
        <p:spPr>
          <a:xfrm>
            <a:off x="4674209" y="8475142"/>
            <a:ext cx="2845171"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lgn="ctr"/>
            <a:fld id="{E5F5F000-6F02-0D4A-AE12-53456686C9A4}" type="slidenum">
              <a:rPr lang="en-US" smtClean="0"/>
              <a:pPr algn="ctr"/>
              <a:t>‹#›</a:t>
            </a:fld>
            <a:endParaRPr lang="en-US" dirty="0"/>
          </a:p>
        </p:txBody>
      </p:sp>
    </p:spTree>
    <p:extLst>
      <p:ext uri="{BB962C8B-B14F-4D97-AF65-F5344CB8AC3E}">
        <p14:creationId xmlns:p14="http://schemas.microsoft.com/office/powerpoint/2010/main" val="2037835443"/>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50" r:id="rId3"/>
    <p:sldLayoutId id="2147483670" r:id="rId4"/>
    <p:sldLayoutId id="2147483655" r:id="rId5"/>
    <p:sldLayoutId id="2147483671" r:id="rId6"/>
    <p:sldLayoutId id="2147483668" r:id="rId7"/>
    <p:sldLayoutId id="2147483672" r:id="rId8"/>
    <p:sldLayoutId id="2147483663" r:id="rId9"/>
    <p:sldLayoutId id="2147483673" r:id="rId10"/>
    <p:sldLayoutId id="2147483674" r:id="rId11"/>
    <p:sldLayoutId id="2147483664" r:id="rId12"/>
    <p:sldLayoutId id="2147483651" r:id="rId13"/>
    <p:sldLayoutId id="2147483675" r:id="rId14"/>
    <p:sldLayoutId id="2147483666" r:id="rId15"/>
    <p:sldLayoutId id="2147483676" r:id="rId16"/>
    <p:sldLayoutId id="2147483665" r:id="rId17"/>
    <p:sldLayoutId id="2147483677" r:id="rId18"/>
    <p:sldLayoutId id="2147483667" r:id="rId19"/>
    <p:sldLayoutId id="2147483678" r:id="rId20"/>
    <p:sldLayoutId id="2147483679" r:id="rId21"/>
    <p:sldLayoutId id="2147483680" r:id="rId22"/>
    <p:sldLayoutId id="2147483652" r:id="rId23"/>
    <p:sldLayoutId id="2147483653" r:id="rId24"/>
    <p:sldLayoutId id="2147483654" r:id="rId25"/>
    <p:sldLayoutId id="2147483656" r:id="rId26"/>
    <p:sldLayoutId id="2147483657" r:id="rId27"/>
    <p:sldLayoutId id="2147483658" r:id="rId28"/>
    <p:sldLayoutId id="2147483659" r:id="rId29"/>
  </p:sldLayoutIdLst>
  <p:hf hdr="0"/>
  <p:txStyles>
    <p:titleStyle>
      <a:lvl1pPr algn="ctr" defTabSz="257188" rtl="0" eaLnBrk="1" latinLnBrk="0" hangingPunct="1">
        <a:spcBef>
          <a:spcPct val="0"/>
        </a:spcBef>
        <a:buNone/>
        <a:defRPr sz="2475" kern="1200">
          <a:solidFill>
            <a:schemeClr val="tx1"/>
          </a:solidFill>
          <a:latin typeface="+mj-lt"/>
          <a:ea typeface="+mj-ea"/>
          <a:cs typeface="+mj-cs"/>
        </a:defRPr>
      </a:lvl1pPr>
    </p:titleStyle>
    <p:bodyStyle>
      <a:lvl1pPr marL="192891" indent="-192891" algn="l" defTabSz="257188" rtl="0" eaLnBrk="1" latinLnBrk="0" hangingPunct="1">
        <a:spcBef>
          <a:spcPct val="20000"/>
        </a:spcBef>
        <a:buFont typeface="Arial"/>
        <a:buChar char="•"/>
        <a:defRPr sz="1800" kern="1200">
          <a:solidFill>
            <a:schemeClr val="tx1"/>
          </a:solidFill>
          <a:latin typeface="+mn-lt"/>
          <a:ea typeface="+mn-ea"/>
          <a:cs typeface="+mn-cs"/>
        </a:defRPr>
      </a:lvl1pPr>
      <a:lvl2pPr marL="417931" indent="-160743" algn="l" defTabSz="257188" rtl="0" eaLnBrk="1" latinLnBrk="0" hangingPunct="1">
        <a:spcBef>
          <a:spcPct val="20000"/>
        </a:spcBef>
        <a:buFont typeface="Arial"/>
        <a:buChar char="–"/>
        <a:defRPr sz="1575" kern="1200">
          <a:solidFill>
            <a:schemeClr val="tx1"/>
          </a:solidFill>
          <a:latin typeface="+mn-lt"/>
          <a:ea typeface="+mn-ea"/>
          <a:cs typeface="+mn-cs"/>
        </a:defRPr>
      </a:lvl2pPr>
      <a:lvl3pPr marL="642970" indent="-128595" algn="l" defTabSz="257188" rtl="0" eaLnBrk="1" latinLnBrk="0" hangingPunct="1">
        <a:spcBef>
          <a:spcPct val="20000"/>
        </a:spcBef>
        <a:buFont typeface="Arial"/>
        <a:buChar char="•"/>
        <a:defRPr sz="1350" kern="1200">
          <a:solidFill>
            <a:schemeClr val="tx1"/>
          </a:solidFill>
          <a:latin typeface="+mn-lt"/>
          <a:ea typeface="+mn-ea"/>
          <a:cs typeface="+mn-cs"/>
        </a:defRPr>
      </a:lvl3pPr>
      <a:lvl4pPr marL="900158" indent="-128595" algn="l" defTabSz="257188" rtl="0" eaLnBrk="1" latinLnBrk="0" hangingPunct="1">
        <a:spcBef>
          <a:spcPct val="20000"/>
        </a:spcBef>
        <a:buFont typeface="Arial"/>
        <a:buChar char="–"/>
        <a:defRPr sz="1125" kern="1200">
          <a:solidFill>
            <a:schemeClr val="tx1"/>
          </a:solidFill>
          <a:latin typeface="+mn-lt"/>
          <a:ea typeface="+mn-ea"/>
          <a:cs typeface="+mn-cs"/>
        </a:defRPr>
      </a:lvl4pPr>
      <a:lvl5pPr marL="1157346" indent="-128595" algn="l" defTabSz="257188" rtl="0" eaLnBrk="1" latinLnBrk="0" hangingPunct="1">
        <a:spcBef>
          <a:spcPct val="20000"/>
        </a:spcBef>
        <a:buFont typeface="Arial"/>
        <a:buChar char="»"/>
        <a:defRPr sz="1125" kern="1200">
          <a:solidFill>
            <a:schemeClr val="tx1"/>
          </a:solidFill>
          <a:latin typeface="+mn-lt"/>
          <a:ea typeface="+mn-ea"/>
          <a:cs typeface="+mn-cs"/>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88" rtl="0" eaLnBrk="1" latinLnBrk="0" hangingPunct="1">
        <a:defRPr sz="1013" kern="1200">
          <a:solidFill>
            <a:schemeClr val="tx1"/>
          </a:solidFill>
          <a:latin typeface="+mn-lt"/>
          <a:ea typeface="+mn-ea"/>
          <a:cs typeface="+mn-cs"/>
        </a:defRPr>
      </a:lvl1pPr>
      <a:lvl2pPr marL="257188" algn="l" defTabSz="257188" rtl="0" eaLnBrk="1" latinLnBrk="0" hangingPunct="1">
        <a:defRPr sz="1013" kern="1200">
          <a:solidFill>
            <a:schemeClr val="tx1"/>
          </a:solidFill>
          <a:latin typeface="+mn-lt"/>
          <a:ea typeface="+mn-ea"/>
          <a:cs typeface="+mn-cs"/>
        </a:defRPr>
      </a:lvl2pPr>
      <a:lvl3pPr marL="514376" algn="l" defTabSz="257188" rtl="0" eaLnBrk="1" latinLnBrk="0" hangingPunct="1">
        <a:defRPr sz="1013" kern="1200">
          <a:solidFill>
            <a:schemeClr val="tx1"/>
          </a:solidFill>
          <a:latin typeface="+mn-lt"/>
          <a:ea typeface="+mn-ea"/>
          <a:cs typeface="+mn-cs"/>
        </a:defRPr>
      </a:lvl3pPr>
      <a:lvl4pPr marL="771564" algn="l" defTabSz="257188" rtl="0" eaLnBrk="1" latinLnBrk="0" hangingPunct="1">
        <a:defRPr sz="1013" kern="1200">
          <a:solidFill>
            <a:schemeClr val="tx1"/>
          </a:solidFill>
          <a:latin typeface="+mn-lt"/>
          <a:ea typeface="+mn-ea"/>
          <a:cs typeface="+mn-cs"/>
        </a:defRPr>
      </a:lvl4pPr>
      <a:lvl5pPr marL="1028752" algn="l" defTabSz="257188" rtl="0" eaLnBrk="1" latinLnBrk="0" hangingPunct="1">
        <a:defRPr sz="1013" kern="1200">
          <a:solidFill>
            <a:schemeClr val="tx1"/>
          </a:solidFill>
          <a:latin typeface="+mn-lt"/>
          <a:ea typeface="+mn-ea"/>
          <a:cs typeface="+mn-cs"/>
        </a:defRPr>
      </a:lvl5pPr>
      <a:lvl6pPr marL="1285940" algn="l" defTabSz="257188" rtl="0" eaLnBrk="1" latinLnBrk="0" hangingPunct="1">
        <a:defRPr sz="1013" kern="1200">
          <a:solidFill>
            <a:schemeClr val="tx1"/>
          </a:solidFill>
          <a:latin typeface="+mn-lt"/>
          <a:ea typeface="+mn-ea"/>
          <a:cs typeface="+mn-cs"/>
        </a:defRPr>
      </a:lvl6pPr>
      <a:lvl7pPr marL="1543128" algn="l" defTabSz="257188" rtl="0" eaLnBrk="1" latinLnBrk="0" hangingPunct="1">
        <a:defRPr sz="1013" kern="1200">
          <a:solidFill>
            <a:schemeClr val="tx1"/>
          </a:solidFill>
          <a:latin typeface="+mn-lt"/>
          <a:ea typeface="+mn-ea"/>
          <a:cs typeface="+mn-cs"/>
        </a:defRPr>
      </a:lvl7pPr>
      <a:lvl8pPr marL="1800315" algn="l" defTabSz="257188" rtl="0" eaLnBrk="1" latinLnBrk="0" hangingPunct="1">
        <a:defRPr sz="1013" kern="1200">
          <a:solidFill>
            <a:schemeClr val="tx1"/>
          </a:solidFill>
          <a:latin typeface="+mn-lt"/>
          <a:ea typeface="+mn-ea"/>
          <a:cs typeface="+mn-cs"/>
        </a:defRPr>
      </a:lvl8pPr>
      <a:lvl9pPr marL="2057503" algn="l" defTabSz="25718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80" y="366184"/>
            <a:ext cx="10974229"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80" y="2133609"/>
            <a:ext cx="10974229" cy="60346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79" y="8475142"/>
            <a:ext cx="3861303" cy="486833"/>
          </a:xfrm>
          <a:prstGeom prst="rect">
            <a:avLst/>
          </a:prstGeom>
        </p:spPr>
        <p:txBody>
          <a:bodyPr vert="horz" lIns="0" tIns="45720" rIns="91440" bIns="45720" rtlCol="0" anchor="ctr"/>
          <a:lstStyle>
            <a:lvl1pPr algn="l">
              <a:defRPr sz="675">
                <a:solidFill>
                  <a:schemeClr val="tx1">
                    <a:tint val="75000"/>
                  </a:schemeClr>
                </a:solidFill>
              </a:defRPr>
            </a:lvl1pPr>
          </a:lstStyle>
          <a:p>
            <a:pPr algn="l"/>
            <a:endParaRPr lang="en-US" dirty="0"/>
          </a:p>
        </p:txBody>
      </p:sp>
      <p:sp>
        <p:nvSpPr>
          <p:cNvPr id="6" name="Slide Number Placeholder 5"/>
          <p:cNvSpPr>
            <a:spLocks noGrp="1"/>
          </p:cNvSpPr>
          <p:nvPr>
            <p:ph type="sldNum" sz="quarter" idx="4"/>
          </p:nvPr>
        </p:nvSpPr>
        <p:spPr>
          <a:xfrm>
            <a:off x="4674209" y="8475142"/>
            <a:ext cx="2845171"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lgn="ctr"/>
            <a:fld id="{E5F5F000-6F02-0D4A-AE12-53456686C9A4}" type="slidenum">
              <a:rPr lang="en-US" smtClean="0"/>
              <a:pPr/>
              <a:t>‹#›</a:t>
            </a:fld>
            <a:endParaRPr lang="en-US" dirty="0"/>
          </a:p>
        </p:txBody>
      </p:sp>
    </p:spTree>
    <p:extLst>
      <p:ext uri="{BB962C8B-B14F-4D97-AF65-F5344CB8AC3E}">
        <p14:creationId xmlns:p14="http://schemas.microsoft.com/office/powerpoint/2010/main" val="9211027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Lst>
  <p:hf hdr="0"/>
  <p:txStyles>
    <p:titleStyle>
      <a:lvl1pPr algn="ctr" defTabSz="257188" rtl="0" eaLnBrk="1" latinLnBrk="0" hangingPunct="1">
        <a:spcBef>
          <a:spcPct val="0"/>
        </a:spcBef>
        <a:buNone/>
        <a:defRPr sz="2475" kern="1200">
          <a:solidFill>
            <a:schemeClr val="tx1"/>
          </a:solidFill>
          <a:latin typeface="+mj-lt"/>
          <a:ea typeface="+mj-ea"/>
          <a:cs typeface="+mj-cs"/>
        </a:defRPr>
      </a:lvl1pPr>
    </p:titleStyle>
    <p:bodyStyle>
      <a:lvl1pPr marL="192891" indent="-192891" algn="l" defTabSz="257188" rtl="0" eaLnBrk="1" latinLnBrk="0" hangingPunct="1">
        <a:spcBef>
          <a:spcPct val="20000"/>
        </a:spcBef>
        <a:buFont typeface="Arial"/>
        <a:buChar char="•"/>
        <a:defRPr sz="1800" kern="1200">
          <a:solidFill>
            <a:schemeClr val="tx1"/>
          </a:solidFill>
          <a:latin typeface="+mn-lt"/>
          <a:ea typeface="+mn-ea"/>
          <a:cs typeface="+mn-cs"/>
        </a:defRPr>
      </a:lvl1pPr>
      <a:lvl2pPr marL="417931" indent="-160743" algn="l" defTabSz="257188" rtl="0" eaLnBrk="1" latinLnBrk="0" hangingPunct="1">
        <a:spcBef>
          <a:spcPct val="20000"/>
        </a:spcBef>
        <a:buFont typeface="Arial"/>
        <a:buChar char="–"/>
        <a:defRPr sz="1575" kern="1200">
          <a:solidFill>
            <a:schemeClr val="tx1"/>
          </a:solidFill>
          <a:latin typeface="+mn-lt"/>
          <a:ea typeface="+mn-ea"/>
          <a:cs typeface="+mn-cs"/>
        </a:defRPr>
      </a:lvl2pPr>
      <a:lvl3pPr marL="642970" indent="-128595" algn="l" defTabSz="257188" rtl="0" eaLnBrk="1" latinLnBrk="0" hangingPunct="1">
        <a:spcBef>
          <a:spcPct val="20000"/>
        </a:spcBef>
        <a:buFont typeface="Arial"/>
        <a:buChar char="•"/>
        <a:defRPr sz="1350" kern="1200">
          <a:solidFill>
            <a:schemeClr val="tx1"/>
          </a:solidFill>
          <a:latin typeface="+mn-lt"/>
          <a:ea typeface="+mn-ea"/>
          <a:cs typeface="+mn-cs"/>
        </a:defRPr>
      </a:lvl3pPr>
      <a:lvl4pPr marL="900158" indent="-128595" algn="l" defTabSz="257188" rtl="0" eaLnBrk="1" latinLnBrk="0" hangingPunct="1">
        <a:spcBef>
          <a:spcPct val="20000"/>
        </a:spcBef>
        <a:buFont typeface="Arial"/>
        <a:buChar char="–"/>
        <a:defRPr sz="1125" kern="1200">
          <a:solidFill>
            <a:schemeClr val="tx1"/>
          </a:solidFill>
          <a:latin typeface="+mn-lt"/>
          <a:ea typeface="+mn-ea"/>
          <a:cs typeface="+mn-cs"/>
        </a:defRPr>
      </a:lvl4pPr>
      <a:lvl5pPr marL="1157346" indent="-128595" algn="l" defTabSz="257188" rtl="0" eaLnBrk="1" latinLnBrk="0" hangingPunct="1">
        <a:spcBef>
          <a:spcPct val="20000"/>
        </a:spcBef>
        <a:buFont typeface="Arial"/>
        <a:buChar char="»"/>
        <a:defRPr sz="1125" kern="1200">
          <a:solidFill>
            <a:schemeClr val="tx1"/>
          </a:solidFill>
          <a:latin typeface="+mn-lt"/>
          <a:ea typeface="+mn-ea"/>
          <a:cs typeface="+mn-cs"/>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88" rtl="0" eaLnBrk="1" latinLnBrk="0" hangingPunct="1">
        <a:defRPr sz="1013" kern="1200">
          <a:solidFill>
            <a:schemeClr val="tx1"/>
          </a:solidFill>
          <a:latin typeface="+mn-lt"/>
          <a:ea typeface="+mn-ea"/>
          <a:cs typeface="+mn-cs"/>
        </a:defRPr>
      </a:lvl1pPr>
      <a:lvl2pPr marL="257188" algn="l" defTabSz="257188" rtl="0" eaLnBrk="1" latinLnBrk="0" hangingPunct="1">
        <a:defRPr sz="1013" kern="1200">
          <a:solidFill>
            <a:schemeClr val="tx1"/>
          </a:solidFill>
          <a:latin typeface="+mn-lt"/>
          <a:ea typeface="+mn-ea"/>
          <a:cs typeface="+mn-cs"/>
        </a:defRPr>
      </a:lvl2pPr>
      <a:lvl3pPr marL="514376" algn="l" defTabSz="257188" rtl="0" eaLnBrk="1" latinLnBrk="0" hangingPunct="1">
        <a:defRPr sz="1013" kern="1200">
          <a:solidFill>
            <a:schemeClr val="tx1"/>
          </a:solidFill>
          <a:latin typeface="+mn-lt"/>
          <a:ea typeface="+mn-ea"/>
          <a:cs typeface="+mn-cs"/>
        </a:defRPr>
      </a:lvl3pPr>
      <a:lvl4pPr marL="771564" algn="l" defTabSz="257188" rtl="0" eaLnBrk="1" latinLnBrk="0" hangingPunct="1">
        <a:defRPr sz="1013" kern="1200">
          <a:solidFill>
            <a:schemeClr val="tx1"/>
          </a:solidFill>
          <a:latin typeface="+mn-lt"/>
          <a:ea typeface="+mn-ea"/>
          <a:cs typeface="+mn-cs"/>
        </a:defRPr>
      </a:lvl4pPr>
      <a:lvl5pPr marL="1028752" algn="l" defTabSz="257188" rtl="0" eaLnBrk="1" latinLnBrk="0" hangingPunct="1">
        <a:defRPr sz="1013" kern="1200">
          <a:solidFill>
            <a:schemeClr val="tx1"/>
          </a:solidFill>
          <a:latin typeface="+mn-lt"/>
          <a:ea typeface="+mn-ea"/>
          <a:cs typeface="+mn-cs"/>
        </a:defRPr>
      </a:lvl5pPr>
      <a:lvl6pPr marL="1285940" algn="l" defTabSz="257188" rtl="0" eaLnBrk="1" latinLnBrk="0" hangingPunct="1">
        <a:defRPr sz="1013" kern="1200">
          <a:solidFill>
            <a:schemeClr val="tx1"/>
          </a:solidFill>
          <a:latin typeface="+mn-lt"/>
          <a:ea typeface="+mn-ea"/>
          <a:cs typeface="+mn-cs"/>
        </a:defRPr>
      </a:lvl6pPr>
      <a:lvl7pPr marL="1543128" algn="l" defTabSz="257188" rtl="0" eaLnBrk="1" latinLnBrk="0" hangingPunct="1">
        <a:defRPr sz="1013" kern="1200">
          <a:solidFill>
            <a:schemeClr val="tx1"/>
          </a:solidFill>
          <a:latin typeface="+mn-lt"/>
          <a:ea typeface="+mn-ea"/>
          <a:cs typeface="+mn-cs"/>
        </a:defRPr>
      </a:lvl7pPr>
      <a:lvl8pPr marL="1800315" algn="l" defTabSz="257188" rtl="0" eaLnBrk="1" latinLnBrk="0" hangingPunct="1">
        <a:defRPr sz="1013" kern="1200">
          <a:solidFill>
            <a:schemeClr val="tx1"/>
          </a:solidFill>
          <a:latin typeface="+mn-lt"/>
          <a:ea typeface="+mn-ea"/>
          <a:cs typeface="+mn-cs"/>
        </a:defRPr>
      </a:lvl8pPr>
      <a:lvl9pPr marL="2057503" algn="l" defTabSz="25718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7FD4EA-DD02-DC44-B20C-B66E4E29EAC1}"/>
              </a:ext>
            </a:extLst>
          </p:cNvPr>
          <p:cNvSpPr>
            <a:spLocks noGrp="1"/>
          </p:cNvSpPr>
          <p:nvPr>
            <p:ph type="body" sz="quarter" idx="14"/>
          </p:nvPr>
        </p:nvSpPr>
        <p:spPr>
          <a:xfrm>
            <a:off x="186470" y="2906613"/>
            <a:ext cx="6353671" cy="323165"/>
          </a:xfrm>
        </p:spPr>
        <p:txBody>
          <a:bodyPr/>
          <a:lstStyle/>
          <a:p>
            <a:r>
              <a:rPr lang="en-US" dirty="0"/>
              <a:t>Date: June – August 2025</a:t>
            </a:r>
          </a:p>
        </p:txBody>
      </p:sp>
      <p:sp>
        <p:nvSpPr>
          <p:cNvPr id="10" name="Text Placeholder 9">
            <a:extLst>
              <a:ext uri="{FF2B5EF4-FFF2-40B4-BE49-F238E27FC236}">
                <a16:creationId xmlns:a16="http://schemas.microsoft.com/office/drawing/2014/main" id="{B88E183F-3E5B-CB4D-8DDE-46E42D4B429F}"/>
              </a:ext>
            </a:extLst>
          </p:cNvPr>
          <p:cNvSpPr>
            <a:spLocks noGrp="1"/>
          </p:cNvSpPr>
          <p:nvPr>
            <p:ph type="body" sz="quarter" idx="16"/>
          </p:nvPr>
        </p:nvSpPr>
        <p:spPr>
          <a:xfrm>
            <a:off x="186470" y="3221056"/>
            <a:ext cx="6931880" cy="323165"/>
          </a:xfrm>
        </p:spPr>
        <p:txBody>
          <a:bodyPr/>
          <a:lstStyle/>
          <a:p>
            <a:r>
              <a:rPr lang="en-GB" dirty="0"/>
              <a:t>Audit Assurance Division</a:t>
            </a:r>
            <a:r>
              <a:rPr lang="en-US" dirty="0"/>
              <a:t> </a:t>
            </a:r>
          </a:p>
        </p:txBody>
      </p:sp>
      <p:sp>
        <p:nvSpPr>
          <p:cNvPr id="3" name="Title 2">
            <a:extLst>
              <a:ext uri="{FF2B5EF4-FFF2-40B4-BE49-F238E27FC236}">
                <a16:creationId xmlns:a16="http://schemas.microsoft.com/office/drawing/2014/main" id="{53C01EAD-B414-2E55-13D2-C8CDDC3DC6C9}"/>
              </a:ext>
            </a:extLst>
          </p:cNvPr>
          <p:cNvSpPr>
            <a:spLocks noGrp="1"/>
          </p:cNvSpPr>
          <p:nvPr>
            <p:ph type="title" idx="4294967295"/>
          </p:nvPr>
        </p:nvSpPr>
        <p:spPr>
          <a:xfrm>
            <a:off x="609680" y="-1524000"/>
            <a:ext cx="10974229" cy="1524000"/>
          </a:xfrm>
        </p:spPr>
        <p:txBody>
          <a:bodyPr vert="horz" lIns="91440" tIns="45720" rIns="91440" bIns="45720" rtlCol="0" anchor="b">
            <a:normAutofit/>
          </a:bodyPr>
          <a:lstStyle/>
          <a:p>
            <a:r>
              <a:rPr lang="en-GB" dirty="0"/>
              <a:t>Title slide</a:t>
            </a:r>
          </a:p>
        </p:txBody>
      </p:sp>
      <p:sp>
        <p:nvSpPr>
          <p:cNvPr id="6" name="TextBox 5">
            <a:extLst>
              <a:ext uri="{FF2B5EF4-FFF2-40B4-BE49-F238E27FC236}">
                <a16:creationId xmlns:a16="http://schemas.microsoft.com/office/drawing/2014/main" id="{19DFC6A2-7302-3C69-B221-C86E542D510E}"/>
              </a:ext>
            </a:extLst>
          </p:cNvPr>
          <p:cNvSpPr txBox="1"/>
          <p:nvPr/>
        </p:nvSpPr>
        <p:spPr>
          <a:xfrm>
            <a:off x="2933700" y="-100707"/>
            <a:ext cx="7937500" cy="1787541"/>
          </a:xfrm>
          <a:prstGeom prst="rect">
            <a:avLst/>
          </a:prstGeom>
          <a:noFill/>
        </p:spPr>
        <p:txBody>
          <a:bodyPr wrap="square" rtlCol="0">
            <a:spAutoFit/>
          </a:bodyPr>
          <a:lstStyle/>
          <a:p>
            <a:pPr algn="ctr"/>
            <a:endParaRPr lang="en-GB" dirty="0"/>
          </a:p>
          <a:p>
            <a:pPr algn="ctr"/>
            <a:r>
              <a:rPr lang="en-GB" sz="3000" b="1" dirty="0">
                <a:solidFill>
                  <a:schemeClr val="bg1"/>
                </a:solidFill>
                <a:latin typeface="Arial Black" panose="020B0604020202020204" pitchFamily="34" charset="0"/>
                <a:cs typeface="Arial" panose="020B0604020202020204" pitchFamily="34" charset="0"/>
              </a:rPr>
              <a:t>Local Authority                             Food Law Enforcement Actions Audit 2025 - 26</a:t>
            </a:r>
          </a:p>
        </p:txBody>
      </p:sp>
      <p:sp>
        <p:nvSpPr>
          <p:cNvPr id="7" name="TextBox 6">
            <a:extLst>
              <a:ext uri="{FF2B5EF4-FFF2-40B4-BE49-F238E27FC236}">
                <a16:creationId xmlns:a16="http://schemas.microsoft.com/office/drawing/2014/main" id="{88899BE6-C708-19CD-A4B1-AA4F0E5FE0C9}"/>
              </a:ext>
            </a:extLst>
          </p:cNvPr>
          <p:cNvSpPr txBox="1"/>
          <p:nvPr/>
        </p:nvSpPr>
        <p:spPr>
          <a:xfrm>
            <a:off x="3543300" y="1833587"/>
            <a:ext cx="6718300" cy="1015663"/>
          </a:xfrm>
          <a:prstGeom prst="rect">
            <a:avLst/>
          </a:prstGeom>
          <a:noFill/>
        </p:spPr>
        <p:txBody>
          <a:bodyPr wrap="square" rtlCol="0">
            <a:spAutoFit/>
          </a:bodyPr>
          <a:lstStyle/>
          <a:p>
            <a:pPr algn="ctr"/>
            <a:r>
              <a:rPr lang="en-GB" sz="3000" b="1" dirty="0">
                <a:solidFill>
                  <a:schemeClr val="bg1"/>
                </a:solidFill>
                <a:latin typeface="Arial Black" panose="020B0604020202020204" pitchFamily="34" charset="0"/>
                <a:cs typeface="Arial" panose="020B0604020202020204" pitchFamily="34" charset="0"/>
              </a:rPr>
              <a:t>Presentation of Audit Findings – Midlothian Council</a:t>
            </a:r>
          </a:p>
        </p:txBody>
      </p:sp>
    </p:spTree>
    <p:extLst>
      <p:ext uri="{BB962C8B-B14F-4D97-AF65-F5344CB8AC3E}">
        <p14:creationId xmlns:p14="http://schemas.microsoft.com/office/powerpoint/2010/main" val="210080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3276B0-E12C-142A-C83A-7C27FD63CBB6}"/>
              </a:ext>
            </a:extLst>
          </p:cNvPr>
          <p:cNvSpPr>
            <a:spLocks noGrp="1"/>
          </p:cNvSpPr>
          <p:nvPr>
            <p:ph type="sldNum" sz="quarter" idx="12"/>
          </p:nvPr>
        </p:nvSpPr>
        <p:spPr/>
        <p:txBody>
          <a:bodyPr/>
          <a:lstStyle/>
          <a:p>
            <a:fld id="{E5F5F000-6F02-0D4A-AE12-53456686C9A4}" type="slidenum">
              <a:rPr lang="en-US" smtClean="0"/>
              <a:pPr/>
              <a:t>10</a:t>
            </a:fld>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A909C1CB-37B4-BAAD-77DA-56106626D306}"/>
              </a:ext>
            </a:extLst>
          </p:cNvPr>
          <p:cNvSpPr>
            <a:spLocks noGrp="1"/>
          </p:cNvSpPr>
          <p:nvPr>
            <p:ph sz="quarter" idx="18"/>
          </p:nvPr>
        </p:nvSpPr>
        <p:spPr>
          <a:xfrm>
            <a:off x="4135272" y="2027904"/>
            <a:ext cx="6619164" cy="5968800"/>
          </a:xfrm>
        </p:spPr>
        <p:txBody>
          <a:bodyPr vert="horz" lIns="91440" tIns="45720" rIns="91440" bIns="45720" rtlCol="0" anchor="t">
            <a:normAutofit/>
          </a:bodyPr>
          <a:lstStyle/>
          <a:p>
            <a:pPr marL="285750"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The Authority </a:t>
            </a:r>
            <a:r>
              <a:rPr lang="en-GB" dirty="0">
                <a:solidFill>
                  <a:prstClr val="black"/>
                </a:solidFill>
                <a:latin typeface="Arial"/>
                <a:ea typeface="Times New Roman" panose="02020603050405020304" pitchFamily="18" charset="0"/>
                <a:cs typeface="Arial"/>
              </a:rPr>
              <a:t>uses</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its</a:t>
            </a:r>
            <a:r>
              <a:rPr lang="en-GB" dirty="0">
                <a:solidFill>
                  <a:prstClr val="black"/>
                </a:solidFill>
                <a:latin typeface="Arial"/>
                <a:ea typeface="Times New Roman" panose="02020603050405020304" pitchFamily="18" charset="0"/>
                <a:cs typeface="Arial"/>
              </a:rPr>
              <a:t> FED</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r>
              <a:rPr lang="en-GB" dirty="0">
                <a:solidFill>
                  <a:prstClr val="black"/>
                </a:solidFill>
                <a:latin typeface="Arial"/>
                <a:ea typeface="Times New Roman" panose="02020603050405020304" pitchFamily="18" charset="0"/>
                <a:cs typeface="Arial"/>
              </a:rPr>
              <a:t>to schedule due dates for all its food premises including OCV activity in Approved Establishments</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endParaRPr lang="en-GB" sz="1600" b="0" i="0" u="none" strike="noStrike" kern="1200" cap="none" spc="0" normalizeH="0" baseline="0" noProof="0" dirty="0">
              <a:ln>
                <a:noFill/>
              </a:ln>
              <a:solidFill>
                <a:prstClr val="black"/>
              </a:solidFill>
              <a:effectLst/>
              <a:uLnTx/>
              <a:uFillTx/>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There</a:t>
            </a:r>
            <a:r>
              <a:rPr lang="en-GB" dirty="0">
                <a:solidFill>
                  <a:prstClr val="black"/>
                </a:solidFill>
                <a:latin typeface="Arial"/>
                <a:ea typeface="Times New Roman" panose="02020603050405020304" pitchFamily="18" charset="0"/>
                <a:cs typeface="Arial"/>
              </a:rPr>
              <a:t> are detailed</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FED data entry </a:t>
            </a:r>
            <a:r>
              <a:rPr lang="en-GB" dirty="0">
                <a:solidFill>
                  <a:prstClr val="black"/>
                </a:solidFill>
                <a:latin typeface="Arial"/>
                <a:ea typeface="Times New Roman" panose="02020603050405020304" pitchFamily="18" charset="0"/>
                <a:cs typeface="Arial"/>
              </a:rPr>
              <a:t>procedures</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in place for the Service</a:t>
            </a:r>
            <a:r>
              <a:rPr lang="en-GB" dirty="0">
                <a:solidFill>
                  <a:prstClr val="black"/>
                </a:solidFill>
                <a:latin typeface="Arial"/>
                <a:ea typeface="Times New Roman" panose="02020603050405020304" pitchFamily="18" charset="0"/>
                <a:cs typeface="Arial"/>
              </a:rPr>
              <a:t>.</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r>
              <a:rPr lang="en-GB" dirty="0">
                <a:solidFill>
                  <a:prstClr val="black"/>
                </a:solidFill>
                <a:latin typeface="Arial"/>
                <a:ea typeface="Times New Roman" panose="02020603050405020304" pitchFamily="18" charset="0"/>
                <a:cs typeface="Arial"/>
              </a:rPr>
              <a:t>These</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r>
              <a:rPr lang="en-GB" dirty="0">
                <a:solidFill>
                  <a:prstClr val="black"/>
                </a:solidFill>
                <a:latin typeface="Arial"/>
                <a:ea typeface="Times New Roman" panose="02020603050405020304" pitchFamily="18" charset="0"/>
                <a:cs typeface="Arial"/>
              </a:rPr>
              <a:t>detail</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r>
              <a:rPr lang="en-GB" dirty="0">
                <a:solidFill>
                  <a:prstClr val="black"/>
                </a:solidFill>
                <a:latin typeface="Arial"/>
                <a:ea typeface="Times New Roman" panose="02020603050405020304" pitchFamily="18" charset="0"/>
                <a:cs typeface="Arial"/>
              </a:rPr>
              <a:t>(using screenshots) </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how data is entered and checked including a reference to </a:t>
            </a:r>
            <a:r>
              <a:rPr lang="en-GB" dirty="0">
                <a:solidFill>
                  <a:prstClr val="black"/>
                </a:solidFill>
                <a:latin typeface="Arial"/>
                <a:ea typeface="Times New Roman" panose="02020603050405020304" pitchFamily="18" charset="0"/>
                <a:cs typeface="Arial"/>
              </a:rPr>
              <a:t>FED</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/SND accuracy</a:t>
            </a:r>
            <a:r>
              <a:rPr lang="en-GB" dirty="0">
                <a:solidFill>
                  <a:prstClr val="black"/>
                </a:solidFill>
                <a:latin typeface="Arial"/>
                <a:ea typeface="Times New Roman" panose="02020603050405020304" pitchFamily="18" charset="0"/>
                <a:cs typeface="Arial"/>
              </a:rPr>
              <a:t>.</a:t>
            </a:r>
            <a:endParaRPr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There were no Enforcement Actions code errors (Value not recognised) on SND</a:t>
            </a:r>
            <a:r>
              <a:rPr lang="en-GB" dirty="0">
                <a:solidFill>
                  <a:prstClr val="black"/>
                </a:solidFill>
                <a:latin typeface="Arial"/>
                <a:ea typeface="Times New Roman" panose="02020603050405020304" pitchFamily="18" charset="0"/>
                <a:cs typeface="Arial"/>
              </a:rPr>
              <a:t>.</a:t>
            </a:r>
            <a:endParaRPr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The Authority identified an issue with its FED not picking up missed Band D and E inspections and has initiated a process to track high risk inspections.</a:t>
            </a: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The Authority’s Enforcement Action data is not accurately represented on SND.</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r>
              <a:rPr lang="en-GB" dirty="0">
                <a:solidFill>
                  <a:prstClr val="black"/>
                </a:solidFill>
                <a:latin typeface="Arial"/>
                <a:ea typeface="Times New Roman" panose="02020603050405020304" pitchFamily="18" charset="0"/>
                <a:cs typeface="Arial"/>
              </a:rPr>
              <a:t>A significant number of enforcement</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actions are missing on SND</a:t>
            </a:r>
            <a:r>
              <a:rPr lang="en-GB" dirty="0">
                <a:solidFill>
                  <a:prstClr val="black"/>
                </a:solidFill>
                <a:latin typeface="Arial"/>
                <a:ea typeface="Times New Roman" panose="02020603050405020304" pitchFamily="18" charset="0"/>
                <a:cs typeface="Arial"/>
              </a:rPr>
              <a:t>. Further data checking and verification is required to ensure that the Authority's work output is accurately depicted in SND.</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endParaRPr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endParaRP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Discussions are ongoing with FSS regarding automated upload of FHIS data.</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endParaRPr lang="en-GB" dirty="0">
              <a:solidFill>
                <a:prstClr val="black"/>
              </a:solidFill>
              <a:latin typeface="Arial"/>
              <a:cs typeface="Arial"/>
            </a:endParaRPr>
          </a:p>
        </p:txBody>
      </p:sp>
      <p:sp>
        <p:nvSpPr>
          <p:cNvPr id="10" name="Oval 9">
            <a:extLst>
              <a:ext uri="{FF2B5EF4-FFF2-40B4-BE49-F238E27FC236}">
                <a16:creationId xmlns:a16="http://schemas.microsoft.com/office/drawing/2014/main" id="{8EFE1C08-2B98-F017-ED1E-AFB3D079B7C2}"/>
              </a:ext>
            </a:extLst>
          </p:cNvPr>
          <p:cNvSpPr/>
          <p:nvPr/>
        </p:nvSpPr>
        <p:spPr>
          <a:xfrm>
            <a:off x="562618" y="2866578"/>
            <a:ext cx="2361444" cy="2284297"/>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Food Enforcement Database</a:t>
            </a:r>
          </a:p>
        </p:txBody>
      </p:sp>
    </p:spTree>
    <p:extLst>
      <p:ext uri="{BB962C8B-B14F-4D97-AF65-F5344CB8AC3E}">
        <p14:creationId xmlns:p14="http://schemas.microsoft.com/office/powerpoint/2010/main" val="280085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54F8FE-6CFF-536F-C7D2-9CC6E385FB43}"/>
              </a:ext>
            </a:extLst>
          </p:cNvPr>
          <p:cNvSpPr>
            <a:spLocks noGrp="1"/>
          </p:cNvSpPr>
          <p:nvPr>
            <p:ph type="sldNum" sz="quarter" idx="12"/>
          </p:nvPr>
        </p:nvSpPr>
        <p:spPr/>
        <p:txBody>
          <a:bodyPr/>
          <a:lstStyle/>
          <a:p>
            <a:fld id="{E5F5F000-6F02-0D4A-AE12-53456686C9A4}" type="slidenum">
              <a:rPr lang="en-US" smtClean="0"/>
              <a:pPr/>
              <a:t>11</a:t>
            </a:fld>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7141EA7B-4A60-CCE5-BB87-836FDE18AA82}"/>
              </a:ext>
            </a:extLst>
          </p:cNvPr>
          <p:cNvSpPr>
            <a:spLocks noGrp="1"/>
          </p:cNvSpPr>
          <p:nvPr>
            <p:ph sz="quarter" idx="18"/>
          </p:nvPr>
        </p:nvSpPr>
        <p:spPr>
          <a:xfrm>
            <a:off x="4271748" y="1560684"/>
            <a:ext cx="7171200" cy="5968800"/>
          </a:xfrm>
        </p:spPr>
        <p:txBody>
          <a:bodyPr vert="horz" lIns="91440" tIns="45720" rIns="91440" bIns="45720" rtlCol="0" anchor="t">
            <a:normAutofit/>
          </a:bodyPr>
          <a:lstStyle/>
          <a:p>
            <a:pPr marL="0" marR="0" lvl="0" indent="0" algn="l" defTabSz="257188" rtl="0" eaLnBrk="1" fontAlgn="auto" latinLnBrk="0" hangingPunct="1">
              <a:lnSpc>
                <a:spcPct val="100000"/>
              </a:lnSpc>
              <a:spcBef>
                <a:spcPct val="2000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2405" marR="0" lvl="0" indent="-192405"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192405" marR="0" lvl="0" indent="-192405"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192405" marR="0" lvl="0" indent="-192405"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192405" indent="-192405">
              <a:buFont typeface="Arial" panose="020B0604020202020204" pitchFamily="34" charset="0"/>
              <a:buChar char="•"/>
              <a:defRPr/>
            </a:pPr>
            <a:r>
              <a:rPr lang="en-GB" dirty="0">
                <a:solidFill>
                  <a:prstClr val="black"/>
                </a:solidFill>
                <a:latin typeface="Arial"/>
                <a:cs typeface="Arial"/>
              </a:rPr>
              <a:t>An annual</a:t>
            </a:r>
            <a:r>
              <a:rPr kumimoji="0" lang="en-GB" sz="1600" b="0" i="0" u="none" strike="noStrike" kern="1200" cap="none" spc="0" normalizeH="0" baseline="0" noProof="0" dirty="0">
                <a:ln>
                  <a:noFill/>
                </a:ln>
                <a:solidFill>
                  <a:prstClr val="black"/>
                </a:solidFill>
                <a:effectLst/>
                <a:uLnTx/>
                <a:uFillTx/>
                <a:latin typeface="Arial"/>
                <a:cs typeface="Arial"/>
              </a:rPr>
              <a:t> sampling plan </a:t>
            </a:r>
            <a:r>
              <a:rPr lang="en-GB" dirty="0">
                <a:solidFill>
                  <a:prstClr val="black"/>
                </a:solidFill>
                <a:latin typeface="Arial"/>
                <a:cs typeface="Arial"/>
              </a:rPr>
              <a:t>is prepared</a:t>
            </a:r>
            <a:r>
              <a:rPr kumimoji="0" lang="en-GB" sz="1600" b="0" i="0" u="none" strike="noStrike" kern="1200" cap="none" spc="0" normalizeH="0" baseline="0" noProof="0" dirty="0">
                <a:ln>
                  <a:noFill/>
                </a:ln>
                <a:solidFill>
                  <a:prstClr val="black"/>
                </a:solidFill>
                <a:effectLst/>
                <a:uLnTx/>
                <a:uFillTx/>
                <a:latin typeface="Arial"/>
                <a:cs typeface="Arial"/>
              </a:rPr>
              <a:t> each year. </a:t>
            </a:r>
            <a:endParaRPr lang="en-GB" dirty="0">
              <a:solidFill>
                <a:prstClr val="black"/>
              </a:solidFill>
              <a:latin typeface="Arial"/>
              <a:cs typeface="Arial"/>
            </a:endParaRPr>
          </a:p>
          <a:p>
            <a:pPr marL="192405" indent="-192405">
              <a:buFont typeface="Arial" panose="020B0604020202020204" pitchFamily="34" charset="0"/>
              <a:buChar char="•"/>
              <a:defRPr/>
            </a:pPr>
            <a:endParaRPr lang="en-GB" dirty="0">
              <a:solidFill>
                <a:prstClr val="black"/>
              </a:solidFill>
              <a:latin typeface="Arial"/>
              <a:cs typeface="Arial"/>
            </a:endParaRPr>
          </a:p>
          <a:p>
            <a:pPr marL="192405" indent="-192405">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Arial"/>
                <a:cs typeface="Arial"/>
              </a:rPr>
              <a:t>In 2023-24, </a:t>
            </a:r>
            <a:r>
              <a:rPr lang="en-GB" dirty="0">
                <a:solidFill>
                  <a:prstClr val="black"/>
                </a:solidFill>
                <a:latin typeface="Arial"/>
                <a:cs typeface="Arial"/>
              </a:rPr>
              <a:t>130 samples were taken - 34</a:t>
            </a:r>
            <a:r>
              <a:rPr kumimoji="0" lang="en-GB" sz="1600" b="0" i="0" u="none" strike="noStrike" kern="1200" cap="none" spc="0" normalizeH="0" baseline="0" noProof="0" dirty="0">
                <a:ln>
                  <a:noFill/>
                </a:ln>
                <a:solidFill>
                  <a:prstClr val="black"/>
                </a:solidFill>
                <a:effectLst/>
                <a:uLnTx/>
                <a:uFillTx/>
                <a:latin typeface="Arial"/>
                <a:cs typeface="Arial"/>
              </a:rPr>
              <a:t> from approved establishments, 46 from manufacturers and 50 for FSS surveys.</a:t>
            </a:r>
            <a:r>
              <a:rPr lang="en-GB" dirty="0">
                <a:solidFill>
                  <a:prstClr val="black"/>
                </a:solidFill>
                <a:latin typeface="Arial"/>
                <a:cs typeface="Arial"/>
              </a:rPr>
              <a:t> </a:t>
            </a:r>
            <a:endParaRPr lang="en-GB" dirty="0">
              <a:solidFill>
                <a:prstClr val="black"/>
              </a:solidFill>
            </a:endParaRPr>
          </a:p>
          <a:p>
            <a:pPr marL="192405" indent="-192405">
              <a:buFont typeface="Arial" panose="020B0604020202020204" pitchFamily="34" charset="0"/>
              <a:buChar char="•"/>
              <a:defRPr/>
            </a:pPr>
            <a:endParaRPr lang="en-GB" dirty="0">
              <a:solidFill>
                <a:prstClr val="black"/>
              </a:solidFill>
              <a:latin typeface="Arial"/>
              <a:cs typeface="Arial"/>
            </a:endParaRPr>
          </a:p>
          <a:p>
            <a:pPr marL="192405" indent="-192405">
              <a:buFont typeface="Arial" panose="020B0604020202020204" pitchFamily="34" charset="0"/>
              <a:buChar char="•"/>
              <a:defRPr/>
            </a:pPr>
            <a:r>
              <a:rPr lang="en-GB" dirty="0">
                <a:solidFill>
                  <a:prstClr val="black"/>
                </a:solidFill>
                <a:latin typeface="Arial"/>
                <a:cs typeface="Arial"/>
              </a:rPr>
              <a:t>In 2024-25 134 food samples were taken - 109 from approved establishments and manufacturers, 24 FSS surveys and 1 complaint sample.</a:t>
            </a:r>
            <a:endParaRPr lang="en-GB" dirty="0">
              <a:solidFill>
                <a:prstClr val="black"/>
              </a:solidFill>
            </a:endParaRPr>
          </a:p>
          <a:p>
            <a:pPr marL="192405" marR="0" lvl="0" indent="-192405"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highlight>
                <a:srgbClr val="FFFF00"/>
              </a:highlight>
              <a:cs typeface="Times New Roman" panose="02020603050405020304" pitchFamily="18" charset="0"/>
            </a:endParaRPr>
          </a:p>
          <a:p>
            <a:pPr marL="192405" indent="-192405">
              <a:buFont typeface="Arial" panose="020B0604020202020204" pitchFamily="34" charset="0"/>
              <a:buChar char="•"/>
              <a:defRPr/>
            </a:pPr>
            <a:r>
              <a:rPr lang="en-GB" dirty="0">
                <a:latin typeface="Arial"/>
                <a:cs typeface="Times New Roman"/>
              </a:rPr>
              <a:t>There was no enforcement action requiring to be taken in the last 3 years in response to unsatisfactory sample results, the majority being minor labelling errors.</a:t>
            </a:r>
          </a:p>
          <a:p>
            <a:pPr marL="192405" indent="-192405">
              <a:buFont typeface="Arial" panose="020B0604020202020204" pitchFamily="34" charset="0"/>
              <a:buChar char="•"/>
              <a:defRPr/>
            </a:pPr>
            <a:endParaRPr lang="en-GB" dirty="0">
              <a:latin typeface="Arial"/>
              <a:cs typeface="Times New Roman"/>
            </a:endParaRPr>
          </a:p>
          <a:p>
            <a:pPr marL="192405" indent="-192405">
              <a:buFont typeface="Arial" panose="020B0604020202020204" pitchFamily="34" charset="0"/>
              <a:buChar char="•"/>
              <a:defRPr/>
            </a:pPr>
            <a:r>
              <a:rPr lang="en-GB" dirty="0">
                <a:latin typeface="Arial"/>
                <a:cs typeface="Arial"/>
              </a:rPr>
              <a:t>None of the Approved Establishments in Midlothian operates with a Private Water Supply.</a:t>
            </a:r>
            <a:endParaRPr lang="en-GB" dirty="0">
              <a:latin typeface="Arial"/>
              <a:cs typeface="Times New Roman"/>
            </a:endParaRPr>
          </a:p>
        </p:txBody>
      </p:sp>
      <p:sp>
        <p:nvSpPr>
          <p:cNvPr id="9" name="Oval 8">
            <a:extLst>
              <a:ext uri="{FF2B5EF4-FFF2-40B4-BE49-F238E27FC236}">
                <a16:creationId xmlns:a16="http://schemas.microsoft.com/office/drawing/2014/main" id="{7C2CBC6A-819B-60E5-DADB-6D52583636B1}"/>
              </a:ext>
            </a:extLst>
          </p:cNvPr>
          <p:cNvSpPr/>
          <p:nvPr/>
        </p:nvSpPr>
        <p:spPr>
          <a:xfrm>
            <a:off x="843282" y="3088402"/>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Sampling</a:t>
            </a:r>
            <a:r>
              <a:rPr lang="en-GB"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6046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FD62DD-71DB-85B0-9AD9-2473B87DCCED}"/>
              </a:ext>
            </a:extLst>
          </p:cNvPr>
          <p:cNvSpPr>
            <a:spLocks noGrp="1"/>
          </p:cNvSpPr>
          <p:nvPr>
            <p:ph type="sldNum" sz="quarter" idx="12"/>
          </p:nvPr>
        </p:nvSpPr>
        <p:spPr/>
        <p:txBody>
          <a:bodyPr/>
          <a:lstStyle/>
          <a:p>
            <a:fld id="{E5F5F000-6F02-0D4A-AE12-53456686C9A4}" type="slidenum">
              <a:rPr lang="en-US" smtClean="0"/>
              <a:pPr/>
              <a:t>12</a:t>
            </a:fld>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EF9D3461-52BC-1EDA-BF2E-984BBE0BC52E}"/>
              </a:ext>
            </a:extLst>
          </p:cNvPr>
          <p:cNvSpPr>
            <a:spLocks noGrp="1"/>
          </p:cNvSpPr>
          <p:nvPr>
            <p:ph sz="quarter" idx="18"/>
          </p:nvPr>
        </p:nvSpPr>
        <p:spPr>
          <a:xfrm>
            <a:off x="4162567" y="2027904"/>
            <a:ext cx="7192800" cy="5968800"/>
          </a:xfrm>
        </p:spPr>
        <p:txBody>
          <a:bodyPr vert="horz" lIns="91440" tIns="45720" rIns="91440" bIns="45720" rtlCol="0" anchor="t">
            <a:normAutofit/>
          </a:bodyPr>
          <a:lstStyle/>
          <a:p>
            <a:pPr marL="285750" indent="-28575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a:cs typeface="Arial"/>
              </a:rPr>
              <a:t>The Authority has a Monitoring Procedure for Food Law Enforcement</a:t>
            </a:r>
            <a:r>
              <a:rPr lang="en-GB" dirty="0">
                <a:solidFill>
                  <a:prstClr val="black"/>
                </a:solidFill>
                <a:latin typeface="Arial"/>
                <a:cs typeface="Arial"/>
              </a:rPr>
              <a:t> and a new spreadsheet process for checking FLRS and OCV interventions and enforcement notices served.</a:t>
            </a:r>
            <a:endParaRPr lang="en-GB"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ea typeface="Calibri"/>
                <a:cs typeface="Arial"/>
              </a:rPr>
              <a:t>Quarterly internal monitoring procedures exist for checking FLRS and OCV interventions and approving Food Law Notices. Draft reports to the COPFS via SRA web also require to be approved prior to submission.</a:t>
            </a:r>
          </a:p>
          <a:p>
            <a:pPr marL="285750" indent="-285750">
              <a:buFont typeface="Arial" panose="020B0604020202020204" pitchFamily="34" charset="0"/>
              <a:buChar char="•"/>
              <a:defRPr/>
            </a:pPr>
            <a:endParaRPr lang="en-GB" dirty="0">
              <a:solidFill>
                <a:prstClr val="black"/>
              </a:solidFill>
              <a:ea typeface="Calibri" panose="020F0502020204030204" pitchFamily="34" charset="0"/>
            </a:endParaRPr>
          </a:p>
          <a:p>
            <a:pPr marL="285750" indent="-28575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a:cs typeface="Arial"/>
              </a:rPr>
              <a:t>The database review revealed that 995 premises had had official control inspections in the past 3 years.</a:t>
            </a:r>
            <a:r>
              <a:rPr lang="en-GB" dirty="0">
                <a:solidFill>
                  <a:prstClr val="black"/>
                </a:solidFill>
                <a:latin typeface="Arial"/>
                <a:cs typeface="Arial"/>
              </a:rPr>
              <a:t> Several</a:t>
            </a:r>
            <a:r>
              <a:rPr kumimoji="0" lang="en-GB" b="0" i="0" u="none" strike="noStrike" kern="1200" cap="none" spc="0" normalizeH="0" baseline="0" noProof="0" dirty="0">
                <a:ln>
                  <a:noFill/>
                </a:ln>
                <a:solidFill>
                  <a:prstClr val="black"/>
                </a:solidFill>
                <a:effectLst/>
                <a:uLnTx/>
                <a:uFillTx/>
                <a:latin typeface="Arial"/>
                <a:cs typeface="Arial"/>
              </a:rPr>
              <a:t> </a:t>
            </a:r>
            <a:r>
              <a:rPr lang="en-GB" dirty="0">
                <a:solidFill>
                  <a:prstClr val="black"/>
                </a:solidFill>
                <a:latin typeface="Arial"/>
                <a:cs typeface="Arial"/>
              </a:rPr>
              <a:t>premises </a:t>
            </a:r>
            <a:r>
              <a:rPr kumimoji="0" lang="en-GB" b="0" i="0" u="none" strike="noStrike" kern="1200" cap="none" spc="0" normalizeH="0" baseline="0" noProof="0" dirty="0">
                <a:ln>
                  <a:noFill/>
                </a:ln>
                <a:solidFill>
                  <a:prstClr val="black"/>
                </a:solidFill>
                <a:effectLst/>
                <a:uLnTx/>
                <a:uFillTx/>
                <a:latin typeface="Arial"/>
                <a:cs typeface="Arial"/>
              </a:rPr>
              <a:t>were subject to multiple visits. </a:t>
            </a:r>
            <a:endParaRPr lang="en-GB" dirty="0">
              <a:solidFill>
                <a:prstClr val="black"/>
              </a:solidFill>
              <a:latin typeface="Arial"/>
              <a:cs typeface="Arial"/>
            </a:endParaRP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FLRS scores were consistent with the Interventions Food Law Code of Practice. Premises with high scores mainly resulted in enhanced  enforcement action including statutory notices being served but there were some exceptions. The ALO provided an explanation which has been accepted.</a:t>
            </a:r>
            <a:endParaRPr lang="en-GB" dirty="0">
              <a:solidFill>
                <a:prstClr val="black"/>
              </a:solidFill>
            </a:endParaRP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Enforcement action taken appeared effective, resulting in improvements in standards and FLRS scores afterwards.</a:t>
            </a:r>
            <a:endParaRPr lang="en-GB" dirty="0">
              <a:solidFill>
                <a:prstClr val="black"/>
              </a:solidFill>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GB" dirty="0">
              <a:solidFill>
                <a:prstClr val="black"/>
              </a:solidFill>
              <a:ea typeface="Calibri"/>
            </a:endParaRPr>
          </a:p>
          <a:p>
            <a:pPr marL="0" indent="0">
              <a:defRPr/>
            </a:pPr>
            <a:endParaRPr lang="en-GB" dirty="0">
              <a:ea typeface="Calibri"/>
            </a:endParaRPr>
          </a:p>
          <a:p>
            <a:pPr marL="285750" indent="-285750">
              <a:buFont typeface="Arial" panose="020B0604020202020204" pitchFamily="34" charset="0"/>
              <a:buChar char="•"/>
              <a:defRPr/>
            </a:pPr>
            <a:endParaRPr lang="en-GB" dirty="0">
              <a:highlight>
                <a:srgbClr val="FFFF00"/>
              </a:highlight>
              <a:latin typeface="Arial"/>
              <a:ea typeface="Calibri"/>
              <a:cs typeface="Arial"/>
            </a:endParaRPr>
          </a:p>
        </p:txBody>
      </p:sp>
      <p:sp>
        <p:nvSpPr>
          <p:cNvPr id="10" name="Oval 9">
            <a:extLst>
              <a:ext uri="{FF2B5EF4-FFF2-40B4-BE49-F238E27FC236}">
                <a16:creationId xmlns:a16="http://schemas.microsoft.com/office/drawing/2014/main" id="{8A595979-3F93-B4DB-1930-32E5322A1F33}"/>
              </a:ext>
            </a:extLst>
          </p:cNvPr>
          <p:cNvSpPr/>
          <p:nvPr/>
        </p:nvSpPr>
        <p:spPr>
          <a:xfrm>
            <a:off x="562618" y="2866577"/>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Internal Monitoring</a:t>
            </a:r>
          </a:p>
        </p:txBody>
      </p:sp>
    </p:spTree>
    <p:extLst>
      <p:ext uri="{BB962C8B-B14F-4D97-AF65-F5344CB8AC3E}">
        <p14:creationId xmlns:p14="http://schemas.microsoft.com/office/powerpoint/2010/main" val="60112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A3D913-D5DC-6029-855B-630A2A29D308}"/>
              </a:ext>
            </a:extLst>
          </p:cNvPr>
          <p:cNvSpPr>
            <a:spLocks noGrp="1"/>
          </p:cNvSpPr>
          <p:nvPr>
            <p:ph type="sldNum" sz="quarter" idx="12"/>
          </p:nvPr>
        </p:nvSpPr>
        <p:spPr/>
        <p:txBody>
          <a:bodyPr/>
          <a:lstStyle/>
          <a:p>
            <a:fld id="{E5F5F000-6F02-0D4A-AE12-53456686C9A4}" type="slidenum">
              <a:rPr lang="en-US" smtClean="0"/>
              <a:pPr/>
              <a:t>13</a:t>
            </a:fld>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EDAECCD-9E99-7BCB-9614-4FED74CED5E4}"/>
              </a:ext>
            </a:extLst>
          </p:cNvPr>
          <p:cNvSpPr>
            <a:spLocks noGrp="1"/>
          </p:cNvSpPr>
          <p:nvPr>
            <p:ph type="body" sz="quarter" idx="14"/>
          </p:nvPr>
        </p:nvSpPr>
        <p:spPr/>
        <p:txBody>
          <a:bodyPr/>
          <a:lstStyle/>
          <a:p>
            <a:r>
              <a:rPr lang="en-GB" dirty="0">
                <a:solidFill>
                  <a:schemeClr val="tx1"/>
                </a:solidFill>
              </a:rPr>
              <a:t>Conclusions</a:t>
            </a:r>
            <a:r>
              <a:rPr lang="en-GB" dirty="0"/>
              <a:t> </a:t>
            </a:r>
          </a:p>
        </p:txBody>
      </p:sp>
      <p:sp>
        <p:nvSpPr>
          <p:cNvPr id="5" name="Content Placeholder 4">
            <a:extLst>
              <a:ext uri="{FF2B5EF4-FFF2-40B4-BE49-F238E27FC236}">
                <a16:creationId xmlns:a16="http://schemas.microsoft.com/office/drawing/2014/main" id="{979A6DB7-9308-7427-7769-6B337DA00696}"/>
              </a:ext>
            </a:extLst>
          </p:cNvPr>
          <p:cNvSpPr>
            <a:spLocks noGrp="1"/>
          </p:cNvSpPr>
          <p:nvPr>
            <p:ph sz="quarter" idx="19"/>
          </p:nvPr>
        </p:nvSpPr>
        <p:spPr/>
        <p:txBody>
          <a:bodyPr vert="horz" lIns="91440" tIns="45720" rIns="91440" bIns="45720" rtlCol="0" anchor="t">
            <a:normAutofit lnSpcReduction="10000"/>
          </a:bodyPr>
          <a:lstStyle/>
          <a:p>
            <a:pPr marL="285750" indent="-285750">
              <a:buFont typeface="Arial" panose="020B0604020202020204" pitchFamily="34" charset="0"/>
              <a:buChar char="•"/>
            </a:pPr>
            <a:r>
              <a:rPr lang="en-GB" dirty="0">
                <a:latin typeface="Arial"/>
                <a:cs typeface="Arial"/>
              </a:rPr>
              <a:t>The Authority provided an Enforcement Policy that was approved by Cabinet on 28th May 2024 </a:t>
            </a:r>
            <a:r>
              <a:rPr lang="en-GB" dirty="0">
                <a:solidFill>
                  <a:prstClr val="black"/>
                </a:solidFill>
                <a:latin typeface="Arial"/>
                <a:cs typeface="Arial"/>
              </a:rPr>
              <a:t>an up-to-date 2025-26 Food Service Plan that was approved by Cabinet on 20 May 2025</a:t>
            </a:r>
            <a:r>
              <a:rPr lang="en-GB" dirty="0">
                <a:latin typeface="Arial"/>
                <a:cs typeface="Arial"/>
              </a:rPr>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There is a lack of resilience in that 2.45 FTE is filled out of 4.1 posts on the establishment and a Required Resource recently calculated to be 6.5 FTE. The number of missed inspections and unrated premises is a cause for concern, but it is acknowledged that good and innovative progress is being made in addressing the staffing shortfall.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Recently reviewed Monitoring and Operational Procedures for Food Law Enforcement outline how the Authority ensures a consistent approach to enforcement.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64 enforcement actions had been taken in 31 establishments since 1 April 2022, but more than 30 of these enforcement actions had not been captured in SND. Further checking and verification of data accuracy is required.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Enforcement action taken was effective, resulting in improvements in standards and FLRS scores afterwards.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Officers taking enforcement action were suitably authorised.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A sampling plan is prepared and adhered to each year, with sampling targeted at the highest risk establishments as well as FSS surveys.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0" indent="0"/>
            <a:endParaRPr lang="en-GB" dirty="0"/>
          </a:p>
        </p:txBody>
      </p:sp>
    </p:spTree>
    <p:extLst>
      <p:ext uri="{BB962C8B-B14F-4D97-AF65-F5344CB8AC3E}">
        <p14:creationId xmlns:p14="http://schemas.microsoft.com/office/powerpoint/2010/main" val="201758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F81569-D0F9-64C6-57AE-8103F6310A6A}"/>
              </a:ext>
            </a:extLst>
          </p:cNvPr>
          <p:cNvSpPr>
            <a:spLocks noGrp="1"/>
          </p:cNvSpPr>
          <p:nvPr>
            <p:ph type="sldNum" sz="quarter" idx="12"/>
          </p:nvPr>
        </p:nvSpPr>
        <p:spPr/>
        <p:txBody>
          <a:bodyPr/>
          <a:lstStyle/>
          <a:p>
            <a:fld id="{E5F5F000-6F02-0D4A-AE12-53456686C9A4}" type="slidenum">
              <a:rPr lang="en-US" smtClean="0"/>
              <a:pPr/>
              <a:t>14</a:t>
            </a:fld>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5C9E9CC-69DB-68BF-2755-242E2B24BD76}"/>
              </a:ext>
            </a:extLst>
          </p:cNvPr>
          <p:cNvSpPr>
            <a:spLocks noGrp="1"/>
          </p:cNvSpPr>
          <p:nvPr>
            <p:ph type="body" sz="quarter" idx="14"/>
          </p:nvPr>
        </p:nvSpPr>
        <p:spPr>
          <a:xfrm>
            <a:off x="551401" y="1627101"/>
            <a:ext cx="6497718" cy="923330"/>
          </a:xfrm>
        </p:spPr>
        <p:txBody>
          <a:bodyPr/>
          <a:lstStyle/>
          <a:p>
            <a:r>
              <a:rPr lang="en-GB" dirty="0">
                <a:solidFill>
                  <a:schemeClr val="tx1"/>
                </a:solidFill>
              </a:rPr>
              <a:t>Midlothian Council’s Comments &amp; Feedback </a:t>
            </a:r>
          </a:p>
        </p:txBody>
      </p:sp>
      <p:sp>
        <p:nvSpPr>
          <p:cNvPr id="5" name="Content Placeholder 4">
            <a:extLst>
              <a:ext uri="{FF2B5EF4-FFF2-40B4-BE49-F238E27FC236}">
                <a16:creationId xmlns:a16="http://schemas.microsoft.com/office/drawing/2014/main" id="{D2BB9247-9B06-3BD4-206D-925B195985F5}"/>
              </a:ext>
            </a:extLst>
          </p:cNvPr>
          <p:cNvSpPr>
            <a:spLocks noGrp="1"/>
          </p:cNvSpPr>
          <p:nvPr>
            <p:ph sz="quarter" idx="15"/>
          </p:nvPr>
        </p:nvSpPr>
        <p:spPr/>
        <p:txBody>
          <a:bodyPr vert="horz" lIns="91440" tIns="45720" rIns="91440" bIns="45720" rtlCol="0" anchor="t">
            <a:normAutofit/>
          </a:bodyPr>
          <a:lstStyle/>
          <a:p>
            <a:pPr marL="285750" indent="-285750">
              <a:buFont typeface="Arial" panose="020B0604020202020204" pitchFamily="34" charset="0"/>
              <a:buChar char="•"/>
            </a:pPr>
            <a:r>
              <a:rPr lang="en-GB" dirty="0">
                <a:latin typeface="Arial"/>
                <a:cs typeface="Arial"/>
              </a:rPr>
              <a:t>The national shortage of Environmental Health Officers and/or trained Food Safety Officers coupled with the extremely limited options to achieve the necessary qualifications and fully funded training opportunities nationally has negatively impacted the LA. Midlothian Council have taken considerable efforts to address this locally by ‘growing our own’. </a:t>
            </a:r>
            <a:endParaRPr lang="en-US" dirty="0">
              <a:latin typeface="Arial"/>
              <a:cs typeface="Arial"/>
            </a:endParaRPr>
          </a:p>
          <a:p>
            <a:pPr marL="285750" indent="-285750">
              <a:buFont typeface="Arial" panose="020B0604020202020204" pitchFamily="34" charset="0"/>
              <a:buChar char="•"/>
            </a:pPr>
            <a:r>
              <a:rPr lang="en-GB" dirty="0">
                <a:latin typeface="Arial"/>
                <a:cs typeface="Arial"/>
              </a:rPr>
              <a:t>Midlothian Council supports the introduction of a licensing scheme to ensure compliance with standard conditions prior to a food business starting operations, with retrospective licensing to be applied to all existing establishments. This would provide a valuable (ring-fenced) income stream commensurate with the size of the authority to the resource required for interventions; improve initial compliance to protect public health; and potentially reduce enforcement action taken on business through pre-requisite conditions. 	</a:t>
            </a:r>
            <a:endParaRPr lang="en-GB" dirty="0"/>
          </a:p>
          <a:p>
            <a:pPr marL="285750" indent="-285750">
              <a:buFont typeface="Arial" panose="020B0604020202020204" pitchFamily="34" charset="0"/>
              <a:buChar char="•"/>
            </a:pPr>
            <a:r>
              <a:rPr lang="en-GB" dirty="0">
                <a:latin typeface="Arial"/>
                <a:cs typeface="Arial"/>
              </a:rPr>
              <a:t>The limitation of the LAs MIS and compatibility with SND, such that the LA under report food law enforcement activity,  had previously been identified by the Authority and discussed with FSS in an attempt to resolve this matter. Further action by the Authority is required to identify and implement a solution to ensure that enforcement activity is accurately uploaded to SND. This will require a specialist role.</a:t>
            </a:r>
            <a:endParaRPr lang="en-GB" dirty="0"/>
          </a:p>
          <a:p>
            <a:pPr marL="285750" indent="-285750">
              <a:buFont typeface="Arial" panose="020B0604020202020204" pitchFamily="34" charset="0"/>
              <a:buChar char="•"/>
            </a:pPr>
            <a:r>
              <a:rPr lang="en-GB" dirty="0">
                <a:latin typeface="Arial"/>
                <a:cs typeface="Arial"/>
              </a:rPr>
              <a:t>From now on for all notices served on site the officer will take a photograph of the original notice served on the FBO to ensure an accurate and clear copy of the notice is retained for our records. </a:t>
            </a:r>
          </a:p>
        </p:txBody>
      </p:sp>
    </p:spTree>
    <p:extLst>
      <p:ext uri="{BB962C8B-B14F-4D97-AF65-F5344CB8AC3E}">
        <p14:creationId xmlns:p14="http://schemas.microsoft.com/office/powerpoint/2010/main" val="23624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060FE4-37D3-076F-B536-64785C4E8F64}"/>
              </a:ext>
            </a:extLst>
          </p:cNvPr>
          <p:cNvSpPr>
            <a:spLocks noGrp="1"/>
          </p:cNvSpPr>
          <p:nvPr>
            <p:ph type="sldNum" sz="quarter" idx="12"/>
          </p:nvPr>
        </p:nvSpPr>
        <p:spPr/>
        <p:txBody>
          <a:bodyPr/>
          <a:lstStyle/>
          <a:p>
            <a:fld id="{E5F5F000-6F02-0D4A-AE12-53456686C9A4}" type="slidenum">
              <a:rPr lang="en-US" smtClean="0"/>
              <a:pPr/>
              <a:t>15</a:t>
            </a:fld>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93F5783-0FD1-B816-2076-5C2EBB914FD1}"/>
              </a:ext>
            </a:extLst>
          </p:cNvPr>
          <p:cNvSpPr>
            <a:spLocks noGrp="1"/>
          </p:cNvSpPr>
          <p:nvPr>
            <p:ph type="body" sz="quarter" idx="14"/>
          </p:nvPr>
        </p:nvSpPr>
        <p:spPr/>
        <p:txBody>
          <a:bodyPr/>
          <a:lstStyle/>
          <a:p>
            <a:r>
              <a:rPr lang="en-GB" dirty="0">
                <a:solidFill>
                  <a:schemeClr val="tx1"/>
                </a:solidFill>
              </a:rPr>
              <a:t>Next Steps </a:t>
            </a:r>
          </a:p>
        </p:txBody>
      </p:sp>
      <p:sp>
        <p:nvSpPr>
          <p:cNvPr id="5" name="Content Placeholder 4">
            <a:extLst>
              <a:ext uri="{FF2B5EF4-FFF2-40B4-BE49-F238E27FC236}">
                <a16:creationId xmlns:a16="http://schemas.microsoft.com/office/drawing/2014/main" id="{99518A9F-E8A5-0EC4-78CB-D357DF699683}"/>
              </a:ext>
            </a:extLst>
          </p:cNvPr>
          <p:cNvSpPr>
            <a:spLocks noGrp="1"/>
          </p:cNvSpPr>
          <p:nvPr>
            <p:ph sz="quarter" idx="19"/>
          </p:nvPr>
        </p:nvSpPr>
        <p:spPr/>
        <p:txBody>
          <a:bodyPr/>
          <a:lstStyle/>
          <a:p>
            <a:pPr marL="285750" indent="-285750">
              <a:buFont typeface="Arial" panose="020B0604020202020204" pitchFamily="34" charset="0"/>
              <a:buChar char="•"/>
            </a:pPr>
            <a:r>
              <a:rPr lang="en-GB" dirty="0"/>
              <a:t>Midlothian Council is the first Authority to have been audited under the programme. </a:t>
            </a:r>
          </a:p>
          <a:p>
            <a:pPr marL="0" indent="0"/>
            <a:endParaRPr lang="en-GB" dirty="0"/>
          </a:p>
          <a:p>
            <a:pPr marL="285750" indent="-285750">
              <a:buFont typeface="Arial" panose="020B0604020202020204" pitchFamily="34" charset="0"/>
              <a:buChar char="•"/>
            </a:pPr>
            <a:r>
              <a:rPr lang="en-GB" dirty="0"/>
              <a:t>The programme will run until the end of financial year or until an adequate representation of Authorities has been achieved. </a:t>
            </a:r>
          </a:p>
          <a:p>
            <a:pPr marL="0" indent="0"/>
            <a:endParaRPr lang="en-GB" dirty="0"/>
          </a:p>
          <a:p>
            <a:pPr marL="285750" indent="-285750">
              <a:buFont typeface="Arial" panose="020B0604020202020204" pitchFamily="34" charset="0"/>
              <a:buChar char="•"/>
            </a:pPr>
            <a:r>
              <a:rPr lang="en-GB" dirty="0"/>
              <a:t>The findings from each audit, including your comments and feedback, will be published on FSS’ website and collated into an overall summary report which will be produced and published at the end of the programme.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presentation once agreed, will be sent to your Chief Executive along with a covering letter.  There is an expectation that the Local Authority will use the findings of the audit to help improve their performance.  You may consider sharing the audit findings with elected members within the appropriate local public committee.</a:t>
            </a:r>
          </a:p>
          <a:p>
            <a:pPr marL="0" indent="0"/>
            <a:endParaRPr lang="en-GB" dirty="0"/>
          </a:p>
          <a:p>
            <a:pPr marL="285750" indent="-285750">
              <a:buFont typeface="Arial" panose="020B0604020202020204" pitchFamily="34" charset="0"/>
              <a:buChar char="•"/>
            </a:pPr>
            <a:r>
              <a:rPr lang="en-GB" dirty="0"/>
              <a:t>Any feedback you provide will also be incorporated into the summary report. The report will be made available on our website, and you will be notified once it has been published.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1298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9835BB-C810-881A-9FC9-16CB790A9480}"/>
              </a:ext>
            </a:extLst>
          </p:cNvPr>
          <p:cNvSpPr>
            <a:spLocks noGrp="1"/>
          </p:cNvSpPr>
          <p:nvPr>
            <p:ph type="sldNum" sz="quarter" idx="12"/>
          </p:nvPr>
        </p:nvSpPr>
        <p:spPr/>
        <p:txBody>
          <a:bodyPr/>
          <a:lstStyle/>
          <a:p>
            <a:fld id="{E5F5F000-6F02-0D4A-AE12-53456686C9A4}" type="slidenum">
              <a:rPr lang="en-US" smtClean="0"/>
              <a:pPr/>
              <a:t>2</a:t>
            </a:fld>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E90B168-2EB3-7062-2D2C-4ADDB88D4A19}"/>
              </a:ext>
            </a:extLst>
          </p:cNvPr>
          <p:cNvSpPr>
            <a:spLocks noGrp="1"/>
          </p:cNvSpPr>
          <p:nvPr>
            <p:ph sz="quarter" idx="19"/>
          </p:nvPr>
        </p:nvSpPr>
        <p:spPr/>
        <p:txBody>
          <a:bodyPr vert="horz" lIns="91440" tIns="45720" rIns="91440" bIns="45720" rtlCol="0" anchor="t">
            <a:normAutofit/>
          </a:bodyPr>
          <a:lstStyle/>
          <a:p>
            <a:pPr marL="192405" indent="-192405"/>
            <a:r>
              <a:rPr lang="en-GB" b="1" dirty="0">
                <a:latin typeface="Arial"/>
                <a:cs typeface="Arial"/>
              </a:rPr>
              <a:t>Audit Aim </a:t>
            </a:r>
            <a:endParaRPr lang="en-US" dirty="0">
              <a:latin typeface="Arial"/>
              <a:cs typeface="Arial"/>
            </a:endParaRPr>
          </a:p>
          <a:p>
            <a:pPr marL="192405" indent="-192405"/>
            <a:endParaRPr lang="en-GB" dirty="0"/>
          </a:p>
          <a:p>
            <a:pPr marL="285750" indent="-285750">
              <a:buFont typeface="Arial" panose="020B0604020202020204" pitchFamily="34" charset="0"/>
              <a:buChar char="•"/>
            </a:pPr>
            <a:r>
              <a:rPr lang="en-GB" dirty="0">
                <a:latin typeface="Arial"/>
                <a:cs typeface="Arial"/>
              </a:rPr>
              <a:t>The aim of the audit programme is to assess and verify the arrangements in place at Local Authorities to ensure the adequate and effective delivery of Official Controls, specifically enforcement actions in LA enforced establishments. </a:t>
            </a:r>
          </a:p>
          <a:p>
            <a:pPr marL="0" indent="0"/>
            <a:endParaRPr lang="en-GB" dirty="0"/>
          </a:p>
          <a:p>
            <a:pPr marL="192405" indent="-192405"/>
            <a:r>
              <a:rPr lang="en-GB" b="1" dirty="0">
                <a:latin typeface="Arial"/>
                <a:cs typeface="Arial"/>
              </a:rPr>
              <a:t>Audit Scope </a:t>
            </a:r>
          </a:p>
          <a:p>
            <a:pPr marL="192405" indent="-192405"/>
            <a:endParaRPr lang="en-GB" dirty="0"/>
          </a:p>
          <a:p>
            <a:pPr marL="285750" indent="-285750">
              <a:buFont typeface="Arial" panose="020B0604020202020204" pitchFamily="34" charset="0"/>
              <a:buChar char="•"/>
            </a:pPr>
            <a:r>
              <a:rPr lang="en-GB" dirty="0">
                <a:latin typeface="Arial"/>
                <a:cs typeface="Arial"/>
              </a:rPr>
              <a:t>The audit covered the organisation, planning, implementation and review of official controls carried out by Midlothian Council’s Environmental Health Service. </a:t>
            </a:r>
          </a:p>
          <a:p>
            <a:pPr marL="285750" indent="-285750">
              <a:buFont typeface="Arial" panose="020B0604020202020204" pitchFamily="34" charset="0"/>
              <a:buChar char="•"/>
            </a:pPr>
            <a:endParaRPr lang="en-GB" dirty="0"/>
          </a:p>
          <a:p>
            <a:pPr marL="0" indent="0"/>
            <a:r>
              <a:rPr lang="en-GB" b="1" dirty="0">
                <a:latin typeface="Arial"/>
                <a:cs typeface="Arial"/>
              </a:rPr>
              <a:t>Audit Process </a:t>
            </a:r>
          </a:p>
          <a:p>
            <a:pPr marL="0" indent="0"/>
            <a:endParaRPr lang="en-GB" dirty="0"/>
          </a:p>
          <a:p>
            <a:pPr marL="285750" indent="-285750">
              <a:buFont typeface="Arial" panose="020B0604020202020204" pitchFamily="34" charset="0"/>
              <a:buChar char="•"/>
            </a:pPr>
            <a:r>
              <a:rPr lang="en-GB" dirty="0">
                <a:latin typeface="Arial"/>
                <a:cs typeface="Arial"/>
              </a:rPr>
              <a:t>The Audit primarily consisted of a documentation review with one online meeting held with the Audit Liaison Officer over the course of 10 days. </a:t>
            </a:r>
          </a:p>
          <a:p>
            <a:pPr marL="0" indent="0"/>
            <a:endParaRPr lang="en-GB" dirty="0"/>
          </a:p>
          <a:p>
            <a:pPr marL="285750" indent="-285750">
              <a:buFont typeface="Arial" panose="020B0604020202020204" pitchFamily="34" charset="0"/>
              <a:buChar char="•"/>
            </a:pPr>
            <a:r>
              <a:rPr lang="en-GB" dirty="0">
                <a:latin typeface="Arial"/>
                <a:cs typeface="Arial"/>
              </a:rPr>
              <a:t>The findings of the audit will be presented here and will also be compiled into an overall summary report at the end of the Audit Programme. </a:t>
            </a:r>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p:txBody>
      </p:sp>
      <p:grpSp>
        <p:nvGrpSpPr>
          <p:cNvPr id="12" name="Group 11">
            <a:extLst>
              <a:ext uri="{FF2B5EF4-FFF2-40B4-BE49-F238E27FC236}">
                <a16:creationId xmlns:a16="http://schemas.microsoft.com/office/drawing/2014/main" id="{18BEB6DB-E932-FE53-21BE-A82173031E94}"/>
              </a:ext>
            </a:extLst>
          </p:cNvPr>
          <p:cNvGrpSpPr/>
          <p:nvPr/>
        </p:nvGrpSpPr>
        <p:grpSpPr>
          <a:xfrm>
            <a:off x="562618" y="1411457"/>
            <a:ext cx="7102934" cy="1527858"/>
            <a:chOff x="0" y="2554839"/>
            <a:chExt cx="7102934" cy="1619058"/>
          </a:xfrm>
        </p:grpSpPr>
        <p:sp>
          <p:nvSpPr>
            <p:cNvPr id="13" name="object 31">
              <a:extLst>
                <a:ext uri="{FF2B5EF4-FFF2-40B4-BE49-F238E27FC236}">
                  <a16:creationId xmlns:a16="http://schemas.microsoft.com/office/drawing/2014/main" id="{54204479-1CE9-CACC-A58C-54462BB852E2}"/>
                </a:ext>
              </a:extLst>
            </p:cNvPr>
            <p:cNvSpPr/>
            <p:nvPr/>
          </p:nvSpPr>
          <p:spPr>
            <a:xfrm>
              <a:off x="510364" y="2666203"/>
              <a:ext cx="6592570" cy="1080149"/>
            </a:xfrm>
            <a:custGeom>
              <a:avLst/>
              <a:gdLst/>
              <a:ahLst/>
              <a:cxnLst/>
              <a:rect l="l" t="t" r="r" b="b"/>
              <a:pathLst>
                <a:path w="6592570" h="1236979">
                  <a:moveTo>
                    <a:pt x="6441249" y="0"/>
                  </a:moveTo>
                  <a:lnTo>
                    <a:pt x="151180" y="0"/>
                  </a:lnTo>
                  <a:lnTo>
                    <a:pt x="103397" y="7707"/>
                  </a:lnTo>
                  <a:lnTo>
                    <a:pt x="61897" y="29170"/>
                  </a:lnTo>
                  <a:lnTo>
                    <a:pt x="29170" y="61897"/>
                  </a:lnTo>
                  <a:lnTo>
                    <a:pt x="7707" y="103397"/>
                  </a:lnTo>
                  <a:lnTo>
                    <a:pt x="0" y="151180"/>
                  </a:lnTo>
                  <a:lnTo>
                    <a:pt x="0" y="1085646"/>
                  </a:lnTo>
                  <a:lnTo>
                    <a:pt x="7707" y="1133429"/>
                  </a:lnTo>
                  <a:lnTo>
                    <a:pt x="29170" y="1174930"/>
                  </a:lnTo>
                  <a:lnTo>
                    <a:pt x="61897" y="1207657"/>
                  </a:lnTo>
                  <a:lnTo>
                    <a:pt x="103397" y="1229119"/>
                  </a:lnTo>
                  <a:lnTo>
                    <a:pt x="151180" y="1236827"/>
                  </a:lnTo>
                  <a:lnTo>
                    <a:pt x="6441249" y="1236827"/>
                  </a:lnTo>
                  <a:lnTo>
                    <a:pt x="6489037" y="1229119"/>
                  </a:lnTo>
                  <a:lnTo>
                    <a:pt x="6530538" y="1207657"/>
                  </a:lnTo>
                  <a:lnTo>
                    <a:pt x="6563263" y="1174930"/>
                  </a:lnTo>
                  <a:lnTo>
                    <a:pt x="6584723" y="1133429"/>
                  </a:lnTo>
                  <a:lnTo>
                    <a:pt x="6592430" y="1085646"/>
                  </a:lnTo>
                  <a:lnTo>
                    <a:pt x="6592430" y="151180"/>
                  </a:lnTo>
                  <a:lnTo>
                    <a:pt x="6584723" y="103397"/>
                  </a:lnTo>
                  <a:lnTo>
                    <a:pt x="6563263" y="61897"/>
                  </a:lnTo>
                  <a:lnTo>
                    <a:pt x="6530538" y="29170"/>
                  </a:lnTo>
                  <a:lnTo>
                    <a:pt x="6489037" y="7707"/>
                  </a:lnTo>
                  <a:lnTo>
                    <a:pt x="6441249" y="0"/>
                  </a:lnTo>
                  <a:close/>
                </a:path>
              </a:pathLst>
            </a:custGeom>
            <a:solidFill>
              <a:srgbClr val="3D2B56"/>
            </a:solidFill>
          </p:spPr>
          <p:txBody>
            <a:bodyPr wrap="square" lIns="0" tIns="0" rIns="0" bIns="0" rtlCol="0"/>
            <a:lstStyle/>
            <a:p>
              <a:pPr algn="ctr"/>
              <a:r>
                <a:rPr lang="en-GB" sz="3600" dirty="0">
                  <a:solidFill>
                    <a:schemeClr val="bg1"/>
                  </a:solidFill>
                  <a:latin typeface="Arial" panose="020B0604020202020204" pitchFamily="34" charset="0"/>
                  <a:cs typeface="Arial" panose="020B0604020202020204" pitchFamily="34" charset="0"/>
                </a:rPr>
                <a:t>Introduction</a:t>
              </a:r>
              <a:endParaRPr sz="3600" dirty="0">
                <a:solidFill>
                  <a:schemeClr val="bg1"/>
                </a:solidFill>
              </a:endParaRPr>
            </a:p>
          </p:txBody>
        </p:sp>
        <p:sp>
          <p:nvSpPr>
            <p:cNvPr id="14" name="object 32">
              <a:extLst>
                <a:ext uri="{FF2B5EF4-FFF2-40B4-BE49-F238E27FC236}">
                  <a16:creationId xmlns:a16="http://schemas.microsoft.com/office/drawing/2014/main" id="{D23180CE-5C66-D2D5-F961-012D805BE3FC}"/>
                </a:ext>
              </a:extLst>
            </p:cNvPr>
            <p:cNvSpPr/>
            <p:nvPr/>
          </p:nvSpPr>
          <p:spPr>
            <a:xfrm>
              <a:off x="0" y="2823252"/>
              <a:ext cx="881380" cy="1350645"/>
            </a:xfrm>
            <a:custGeom>
              <a:avLst/>
              <a:gdLst/>
              <a:ahLst/>
              <a:cxnLst/>
              <a:rect l="l" t="t" r="r" b="b"/>
              <a:pathLst>
                <a:path w="881380" h="1350645">
                  <a:moveTo>
                    <a:pt x="866700" y="0"/>
                  </a:moveTo>
                  <a:lnTo>
                    <a:pt x="426010" y="0"/>
                  </a:lnTo>
                  <a:lnTo>
                    <a:pt x="385641" y="2348"/>
                  </a:lnTo>
                  <a:lnTo>
                    <a:pt x="345269" y="10194"/>
                  </a:lnTo>
                  <a:lnTo>
                    <a:pt x="307098" y="24742"/>
                  </a:lnTo>
                  <a:lnTo>
                    <a:pt x="273330" y="47193"/>
                  </a:lnTo>
                  <a:lnTo>
                    <a:pt x="235024" y="82990"/>
                  </a:lnTo>
                  <a:lnTo>
                    <a:pt x="197994" y="121551"/>
                  </a:lnTo>
                  <a:lnTo>
                    <a:pt x="162116" y="161303"/>
                  </a:lnTo>
                  <a:lnTo>
                    <a:pt x="127267" y="200672"/>
                  </a:lnTo>
                  <a:lnTo>
                    <a:pt x="102132" y="228138"/>
                  </a:lnTo>
                  <a:lnTo>
                    <a:pt x="75604" y="259018"/>
                  </a:lnTo>
                  <a:lnTo>
                    <a:pt x="53133" y="292328"/>
                  </a:lnTo>
                  <a:lnTo>
                    <a:pt x="40171" y="327088"/>
                  </a:lnTo>
                  <a:lnTo>
                    <a:pt x="33991" y="365340"/>
                  </a:lnTo>
                  <a:lnTo>
                    <a:pt x="34788" y="390739"/>
                  </a:lnTo>
                  <a:lnTo>
                    <a:pt x="45130" y="414669"/>
                  </a:lnTo>
                  <a:lnTo>
                    <a:pt x="67590" y="448513"/>
                  </a:lnTo>
                  <a:lnTo>
                    <a:pt x="63335" y="456750"/>
                  </a:lnTo>
                  <a:lnTo>
                    <a:pt x="62937" y="470309"/>
                  </a:lnTo>
                  <a:lnTo>
                    <a:pt x="67313" y="498923"/>
                  </a:lnTo>
                  <a:lnTo>
                    <a:pt x="77382" y="552322"/>
                  </a:lnTo>
                  <a:lnTo>
                    <a:pt x="0" y="625017"/>
                  </a:lnTo>
                  <a:lnTo>
                    <a:pt x="0" y="1350640"/>
                  </a:lnTo>
                  <a:lnTo>
                    <a:pt x="383426" y="968628"/>
                  </a:lnTo>
                  <a:lnTo>
                    <a:pt x="401008" y="949653"/>
                  </a:lnTo>
                  <a:lnTo>
                    <a:pt x="420549" y="929020"/>
                  </a:lnTo>
                  <a:lnTo>
                    <a:pt x="441880" y="911764"/>
                  </a:lnTo>
                  <a:lnTo>
                    <a:pt x="464833" y="902919"/>
                  </a:lnTo>
                  <a:lnTo>
                    <a:pt x="475571" y="902262"/>
                  </a:lnTo>
                  <a:lnTo>
                    <a:pt x="634622" y="902262"/>
                  </a:lnTo>
                  <a:lnTo>
                    <a:pt x="651295" y="899210"/>
                  </a:lnTo>
                  <a:lnTo>
                    <a:pt x="700467" y="882774"/>
                  </a:lnTo>
                  <a:lnTo>
                    <a:pt x="786397" y="826528"/>
                  </a:lnTo>
                  <a:lnTo>
                    <a:pt x="781718" y="823717"/>
                  </a:lnTo>
                  <a:lnTo>
                    <a:pt x="510236" y="663968"/>
                  </a:lnTo>
                  <a:lnTo>
                    <a:pt x="520671" y="658551"/>
                  </a:lnTo>
                  <a:lnTo>
                    <a:pt x="580466" y="597033"/>
                  </a:lnTo>
                  <a:lnTo>
                    <a:pt x="614033" y="528815"/>
                  </a:lnTo>
                  <a:lnTo>
                    <a:pt x="636499" y="462594"/>
                  </a:lnTo>
                  <a:lnTo>
                    <a:pt x="639500" y="417671"/>
                  </a:lnTo>
                  <a:lnTo>
                    <a:pt x="618998" y="373481"/>
                  </a:lnTo>
                  <a:lnTo>
                    <a:pt x="570955" y="309460"/>
                  </a:lnTo>
                  <a:lnTo>
                    <a:pt x="672395" y="309460"/>
                  </a:lnTo>
                  <a:lnTo>
                    <a:pt x="724638" y="297893"/>
                  </a:lnTo>
                  <a:lnTo>
                    <a:pt x="800101" y="248742"/>
                  </a:lnTo>
                  <a:lnTo>
                    <a:pt x="854027" y="191970"/>
                  </a:lnTo>
                  <a:lnTo>
                    <a:pt x="878939" y="147135"/>
                  </a:lnTo>
                  <a:lnTo>
                    <a:pt x="881082" y="90918"/>
                  </a:lnTo>
                  <a:lnTo>
                    <a:pt x="866700" y="0"/>
                  </a:lnTo>
                  <a:close/>
                </a:path>
                <a:path w="881380" h="1350645">
                  <a:moveTo>
                    <a:pt x="634622" y="902262"/>
                  </a:moveTo>
                  <a:lnTo>
                    <a:pt x="475571" y="902262"/>
                  </a:lnTo>
                  <a:lnTo>
                    <a:pt x="486336" y="902692"/>
                  </a:lnTo>
                  <a:lnTo>
                    <a:pt x="497104" y="903781"/>
                  </a:lnTo>
                  <a:lnTo>
                    <a:pt x="507848" y="905103"/>
                  </a:lnTo>
                  <a:lnTo>
                    <a:pt x="543764" y="908201"/>
                  </a:lnTo>
                  <a:lnTo>
                    <a:pt x="579876" y="908548"/>
                  </a:lnTo>
                  <a:lnTo>
                    <a:pt x="615837" y="905700"/>
                  </a:lnTo>
                  <a:lnTo>
                    <a:pt x="634622" y="902262"/>
                  </a:lnTo>
                  <a:close/>
                </a:path>
                <a:path w="881380" h="1350645">
                  <a:moveTo>
                    <a:pt x="672395" y="309460"/>
                  </a:moveTo>
                  <a:lnTo>
                    <a:pt x="570955" y="309460"/>
                  </a:lnTo>
                  <a:lnTo>
                    <a:pt x="593539" y="313194"/>
                  </a:lnTo>
                  <a:lnTo>
                    <a:pt x="650276" y="314358"/>
                  </a:lnTo>
                  <a:lnTo>
                    <a:pt x="672395" y="309460"/>
                  </a:lnTo>
                  <a:close/>
                </a:path>
              </a:pathLst>
            </a:custGeom>
            <a:solidFill>
              <a:srgbClr val="E3E48D"/>
            </a:solidFill>
          </p:spPr>
          <p:txBody>
            <a:bodyPr wrap="square" lIns="0" tIns="0" rIns="0" bIns="0" rtlCol="0"/>
            <a:lstStyle/>
            <a:p>
              <a:endParaRPr dirty="0"/>
            </a:p>
          </p:txBody>
        </p:sp>
        <p:sp>
          <p:nvSpPr>
            <p:cNvPr id="15" name="object 33">
              <a:extLst>
                <a:ext uri="{FF2B5EF4-FFF2-40B4-BE49-F238E27FC236}">
                  <a16:creationId xmlns:a16="http://schemas.microsoft.com/office/drawing/2014/main" id="{98DBD46A-A567-7B0F-BD59-1E525EC0FE33}"/>
                </a:ext>
              </a:extLst>
            </p:cNvPr>
            <p:cNvSpPr/>
            <p:nvPr/>
          </p:nvSpPr>
          <p:spPr>
            <a:xfrm>
              <a:off x="510364" y="3487493"/>
              <a:ext cx="370840" cy="161925"/>
            </a:xfrm>
            <a:custGeom>
              <a:avLst/>
              <a:gdLst/>
              <a:ahLst/>
              <a:cxnLst/>
              <a:rect l="l" t="t" r="r" b="b"/>
              <a:pathLst>
                <a:path w="370840" h="161925">
                  <a:moveTo>
                    <a:pt x="0" y="0"/>
                  </a:moveTo>
                  <a:lnTo>
                    <a:pt x="0" y="10401"/>
                  </a:lnTo>
                  <a:lnTo>
                    <a:pt x="7707" y="58184"/>
                  </a:lnTo>
                  <a:lnTo>
                    <a:pt x="29170" y="99684"/>
                  </a:lnTo>
                  <a:lnTo>
                    <a:pt x="61897" y="132411"/>
                  </a:lnTo>
                  <a:lnTo>
                    <a:pt x="103397" y="153874"/>
                  </a:lnTo>
                  <a:lnTo>
                    <a:pt x="151180" y="161582"/>
                  </a:lnTo>
                  <a:lnTo>
                    <a:pt x="370306" y="161582"/>
                  </a:lnTo>
                  <a:lnTo>
                    <a:pt x="321030" y="13258"/>
                  </a:lnTo>
                  <a:lnTo>
                    <a:pt x="0" y="0"/>
                  </a:lnTo>
                  <a:close/>
                </a:path>
              </a:pathLst>
            </a:custGeom>
            <a:solidFill>
              <a:srgbClr val="3D2B56"/>
            </a:solidFill>
          </p:spPr>
          <p:txBody>
            <a:bodyPr wrap="square" lIns="0" tIns="0" rIns="0" bIns="0" rtlCol="0"/>
            <a:lstStyle/>
            <a:p>
              <a:endParaRPr dirty="0"/>
            </a:p>
          </p:txBody>
        </p:sp>
        <p:sp>
          <p:nvSpPr>
            <p:cNvPr id="16" name="object 34">
              <a:extLst>
                <a:ext uri="{FF2B5EF4-FFF2-40B4-BE49-F238E27FC236}">
                  <a16:creationId xmlns:a16="http://schemas.microsoft.com/office/drawing/2014/main" id="{95BF39E4-174A-AEA4-65E5-50E640F57064}"/>
                </a:ext>
              </a:extLst>
            </p:cNvPr>
            <p:cNvSpPr txBox="1"/>
            <p:nvPr/>
          </p:nvSpPr>
          <p:spPr>
            <a:xfrm>
              <a:off x="1047851" y="2554839"/>
              <a:ext cx="5748954" cy="226600"/>
            </a:xfrm>
            <a:prstGeom prst="rect">
              <a:avLst/>
            </a:prstGeom>
          </p:spPr>
          <p:txBody>
            <a:bodyPr vert="horz" wrap="square" lIns="0" tIns="12700" rIns="0" bIns="0" rtlCol="0">
              <a:spAutoFit/>
            </a:bodyPr>
            <a:lstStyle/>
            <a:p>
              <a:pPr marL="12700" marR="5080">
                <a:lnSpc>
                  <a:spcPct val="107200"/>
                </a:lnSpc>
                <a:spcBef>
                  <a:spcPts val="100"/>
                </a:spcBef>
              </a:pPr>
              <a:endParaRPr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3500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1E5743-B9E6-25F9-6E3E-0BAC90BE1050}"/>
              </a:ext>
            </a:extLst>
          </p:cNvPr>
          <p:cNvSpPr>
            <a:spLocks noGrp="1"/>
          </p:cNvSpPr>
          <p:nvPr>
            <p:ph type="sldNum" sz="quarter" idx="12"/>
          </p:nvPr>
        </p:nvSpPr>
        <p:spPr/>
        <p:txBody>
          <a:bodyPr/>
          <a:lstStyle/>
          <a:p>
            <a:fld id="{E5F5F000-6F02-0D4A-AE12-53456686C9A4}" type="slidenum">
              <a:rPr lang="en-US" smtClean="0"/>
              <a:pPr/>
              <a:t>3</a:t>
            </a:fld>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0CDC2735-8DB3-A388-DBCB-3304A91ACCE9}"/>
              </a:ext>
            </a:extLst>
          </p:cNvPr>
          <p:cNvSpPr>
            <a:spLocks noGrp="1"/>
          </p:cNvSpPr>
          <p:nvPr>
            <p:ph sz="quarter" idx="18"/>
          </p:nvPr>
        </p:nvSpPr>
        <p:spPr>
          <a:xfrm>
            <a:off x="3934756" y="1587675"/>
            <a:ext cx="7169247" cy="5968650"/>
          </a:xfrm>
        </p:spPr>
        <p:txBody>
          <a:bodyPr vert="horz" lIns="91440" tIns="45720" rIns="91440" bIns="45720" rtlCol="0" anchor="t">
            <a:normAutofit fontScale="92500" lnSpcReduction="20000"/>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endParaRPr>
          </a:p>
          <a:p>
            <a:pPr marL="285750" indent="-28575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a:cs typeface="Arial"/>
              </a:rPr>
              <a:t>The Authority has an up-to-date 2025-26 Food Service Plan</a:t>
            </a:r>
            <a:r>
              <a:rPr lang="en-GB" dirty="0">
                <a:solidFill>
                  <a:prstClr val="black"/>
                </a:solidFill>
                <a:latin typeface="Arial"/>
                <a:cs typeface="Arial"/>
              </a:rPr>
              <a:t> that was approved by Cabinet on 20 May 2025. </a:t>
            </a:r>
          </a:p>
          <a:p>
            <a:pPr marL="285750"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r>
              <a:rPr lang="en-GB" dirty="0">
                <a:latin typeface="Arial"/>
                <a:cs typeface="Arial"/>
              </a:rPr>
              <a:t>The plan outlines how food safety will be monitored and controlled within Midlothian. The  Authority’s approach to interventions out-of-hours is included in the Plan.</a:t>
            </a: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black"/>
              </a:solidFill>
              <a:effectLst/>
              <a:uLnTx/>
              <a:uFillTx/>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A review of service performance against the 2024-25 Plan was also completed and submitted. 87% of planned inspections at highest-risk premises were stated to have been completed.</a:t>
            </a:r>
          </a:p>
          <a:p>
            <a:pPr marL="0" indent="0">
              <a:defRPr/>
            </a:pPr>
            <a:endParaRPr lang="en-GB" dirty="0">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dirty="0">
                <a:effectLst/>
                <a:latin typeface="Arial"/>
                <a:ea typeface="Times New Roman" panose="02020603050405020304" pitchFamily="18" charset="0"/>
                <a:cs typeface="Arial"/>
              </a:rPr>
              <a:t>The Authority has </a:t>
            </a:r>
            <a:r>
              <a:rPr lang="en-GB" dirty="0">
                <a:latin typeface="Arial"/>
                <a:ea typeface="Times New Roman" panose="02020603050405020304" pitchFamily="18" charset="0"/>
                <a:cs typeface="Arial"/>
              </a:rPr>
              <a:t>993</a:t>
            </a:r>
            <a:r>
              <a:rPr lang="en-GB" dirty="0">
                <a:effectLst/>
                <a:latin typeface="Arial"/>
                <a:ea typeface="Times New Roman" panose="02020603050405020304" pitchFamily="18" charset="0"/>
                <a:cs typeface="Arial"/>
              </a:rPr>
              <a:t> registered food premises and 11 Approved Establishments (AE) in total. </a:t>
            </a: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ea typeface="Times New Roman" panose="02020603050405020304" pitchFamily="18" charset="0"/>
            </a:endParaRPr>
          </a:p>
          <a:p>
            <a:pPr marL="285750" indent="-285750">
              <a:buFont typeface="Arial" panose="020B0604020202020204" pitchFamily="34" charset="0"/>
              <a:buChar char="•"/>
              <a:defRPr/>
            </a:pPr>
            <a:r>
              <a:rPr lang="en-GB" dirty="0">
                <a:effectLst/>
                <a:latin typeface="Arial"/>
                <a:ea typeface="Times New Roman" panose="02020603050405020304" pitchFamily="18" charset="0"/>
                <a:cs typeface="Arial"/>
              </a:rPr>
              <a:t>FHIS – there are 691 premises on the platform and 92% have a Pass.</a:t>
            </a:r>
            <a:r>
              <a:rPr lang="en-GB" dirty="0">
                <a:latin typeface="Arial"/>
                <a:ea typeface="Times New Roman" panose="02020603050405020304" pitchFamily="18" charset="0"/>
                <a:cs typeface="Arial"/>
              </a:rPr>
              <a:t> Due to ‘missed’ inspections, some data contributing to this calculation is historic. As a comparison, only 76% of Midlothian food businesses inspected achieved a Pass rating between April 2024 and March 2025. Down 10% from 2023-24.</a:t>
            </a:r>
            <a:endParaRPr lang="en-GB" dirty="0">
              <a:effectLst/>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ea typeface="Times New Roman" panose="02020603050405020304" pitchFamily="18" charset="0"/>
            </a:endParaRPr>
          </a:p>
          <a:p>
            <a:pPr marL="285750" indent="-285750">
              <a:buFont typeface="Arial" panose="020B0604020202020204" pitchFamily="34" charset="0"/>
              <a:buChar char="•"/>
              <a:defRPr/>
            </a:pPr>
            <a:r>
              <a:rPr lang="en-GB" dirty="0">
                <a:effectLst/>
                <a:latin typeface="Arial"/>
                <a:ea typeface="Times New Roman" panose="02020603050405020304" pitchFamily="18" charset="0"/>
                <a:cs typeface="Arial"/>
              </a:rPr>
              <a:t>On SND, there are </a:t>
            </a:r>
            <a:r>
              <a:rPr lang="en-GB" dirty="0">
                <a:latin typeface="Arial"/>
                <a:ea typeface="Times New Roman" panose="02020603050405020304" pitchFamily="18" charset="0"/>
                <a:cs typeface="Arial"/>
              </a:rPr>
              <a:t>215</a:t>
            </a:r>
            <a:r>
              <a:rPr lang="en-GB" dirty="0">
                <a:effectLst/>
                <a:latin typeface="Arial"/>
                <a:ea typeface="Times New Roman" panose="02020603050405020304" pitchFamily="18" charset="0"/>
                <a:cs typeface="Arial"/>
              </a:rPr>
              <a:t> </a:t>
            </a:r>
            <a:r>
              <a:rPr lang="en-GB" dirty="0">
                <a:latin typeface="Arial"/>
                <a:ea typeface="Times New Roman" panose="02020603050405020304" pitchFamily="18" charset="0"/>
                <a:cs typeface="Arial"/>
              </a:rPr>
              <a:t>premises showing as unrated</a:t>
            </a:r>
            <a:r>
              <a:rPr lang="en-GB" dirty="0">
                <a:effectLst/>
                <a:latin typeface="Arial"/>
                <a:ea typeface="Times New Roman" panose="02020603050405020304" pitchFamily="18" charset="0"/>
                <a:cs typeface="Arial"/>
              </a:rPr>
              <a:t> – equating to 21% of the database cohort. It is acknowledged that the number of unrated premises has reduced from 254 in 2024.</a:t>
            </a:r>
            <a:r>
              <a:rPr lang="en-GB" dirty="0">
                <a:latin typeface="Arial"/>
                <a:ea typeface="Times New Roman" panose="02020603050405020304" pitchFamily="18" charset="0"/>
                <a:cs typeface="Arial"/>
              </a:rPr>
              <a:t> The majority of that 215 are risk rated under FLCOP, Annex 5 and have been scheduled to receive an FLRS inspection. 45 new businesses are unrated and await inspection. </a:t>
            </a:r>
            <a:endParaRPr lang="en-GB" dirty="0">
              <a:effectLst/>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highlight>
                <a:srgbClr val="FFFF00"/>
              </a:highlight>
              <a:ea typeface="Times New Roman" panose="02020603050405020304" pitchFamily="18" charset="0"/>
            </a:endParaRPr>
          </a:p>
          <a:p>
            <a:pPr marL="285750" indent="-285750">
              <a:buFont typeface="Arial" panose="020B0604020202020204" pitchFamily="34" charset="0"/>
              <a:buChar char="•"/>
              <a:defRPr/>
            </a:pPr>
            <a:r>
              <a:rPr lang="en-GB" dirty="0">
                <a:latin typeface="Arial"/>
                <a:ea typeface="Times New Roman" panose="02020603050405020304" pitchFamily="18" charset="0"/>
                <a:cs typeface="Arial"/>
              </a:rPr>
              <a:t>A process exists for triaging and prioritising new and unrated establishments.</a:t>
            </a:r>
          </a:p>
          <a:p>
            <a:pPr marL="0" marR="0" lvl="0" indent="0" algn="l" defTabSz="257188" rtl="0" eaLnBrk="1" fontAlgn="auto" latinLnBrk="0" hangingPunct="1">
              <a:lnSpc>
                <a:spcPct val="100000"/>
              </a:lnSpc>
              <a:spcBef>
                <a:spcPct val="20000"/>
              </a:spcBef>
              <a:spcAft>
                <a:spcPts val="0"/>
              </a:spcAft>
              <a:buClrTx/>
              <a:buSzTx/>
              <a:tabLst/>
              <a:defRPr/>
            </a:pPr>
            <a:endParaRPr lang="en-GB" dirty="0">
              <a:effectLst/>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Oval 8">
            <a:extLst>
              <a:ext uri="{FF2B5EF4-FFF2-40B4-BE49-F238E27FC236}">
                <a16:creationId xmlns:a16="http://schemas.microsoft.com/office/drawing/2014/main" id="{19668541-748B-98C7-578C-0322D195AF21}"/>
              </a:ext>
            </a:extLst>
          </p:cNvPr>
          <p:cNvSpPr/>
          <p:nvPr/>
        </p:nvSpPr>
        <p:spPr>
          <a:xfrm>
            <a:off x="831566" y="2771790"/>
            <a:ext cx="2361444" cy="2288853"/>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Organisation &amp; Management </a:t>
            </a:r>
          </a:p>
        </p:txBody>
      </p:sp>
    </p:spTree>
    <p:extLst>
      <p:ext uri="{BB962C8B-B14F-4D97-AF65-F5344CB8AC3E}">
        <p14:creationId xmlns:p14="http://schemas.microsoft.com/office/powerpoint/2010/main" val="43213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2FEE7-03C5-43CC-CAB4-8783560C3E27}"/>
              </a:ext>
            </a:extLst>
          </p:cNvPr>
          <p:cNvSpPr>
            <a:spLocks noGrp="1"/>
          </p:cNvSpPr>
          <p:nvPr>
            <p:ph type="sldNum" sz="quarter" idx="12"/>
          </p:nvPr>
        </p:nvSpPr>
        <p:spPr/>
        <p:txBody>
          <a:bodyPr/>
          <a:lstStyle/>
          <a:p>
            <a:fld id="{E5F5F000-6F02-0D4A-AE12-53456686C9A4}" type="slidenum">
              <a:rPr lang="en-US" smtClean="0"/>
              <a:pPr/>
              <a:t>4</a:t>
            </a:fld>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B566BEF-BD47-50EF-9FD7-F38D4EFE224E}"/>
              </a:ext>
            </a:extLst>
          </p:cNvPr>
          <p:cNvSpPr>
            <a:spLocks noGrp="1"/>
          </p:cNvSpPr>
          <p:nvPr>
            <p:ph sz="quarter" idx="18"/>
          </p:nvPr>
        </p:nvSpPr>
        <p:spPr>
          <a:xfrm>
            <a:off x="3974108" y="1531540"/>
            <a:ext cx="7171200" cy="5968800"/>
          </a:xfrm>
        </p:spPr>
        <p:txBody>
          <a:bodyPr vert="horz" lIns="91440" tIns="45720" rIns="91440" bIns="45720" rtlCol="0" anchor="t">
            <a:normAutofit fontScale="92500" lnSpcReduction="10000"/>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Arial"/>
                <a:cs typeface="Arial"/>
              </a:rPr>
              <a:t>The Authority </a:t>
            </a:r>
            <a:r>
              <a:rPr lang="en-GB" dirty="0">
                <a:solidFill>
                  <a:prstClr val="black"/>
                </a:solidFill>
                <a:latin typeface="Arial"/>
                <a:cs typeface="Arial"/>
              </a:rPr>
              <a:t>provided</a:t>
            </a:r>
            <a:r>
              <a:rPr kumimoji="0" lang="en-GB" sz="1600" b="0" i="0" u="none" strike="noStrike" kern="1200" cap="none" spc="0" normalizeH="0" baseline="0" noProof="0" dirty="0">
                <a:ln>
                  <a:noFill/>
                </a:ln>
                <a:solidFill>
                  <a:prstClr val="black"/>
                </a:solidFill>
                <a:effectLst/>
                <a:uLnTx/>
                <a:uFillTx/>
                <a:latin typeface="Arial"/>
                <a:cs typeface="Arial"/>
              </a:rPr>
              <a:t> an </a:t>
            </a:r>
            <a:r>
              <a:rPr lang="en-GB" dirty="0">
                <a:solidFill>
                  <a:prstClr val="black"/>
                </a:solidFill>
                <a:latin typeface="Arial"/>
                <a:cs typeface="Arial"/>
              </a:rPr>
              <a:t>Enforcement Policy that was approved by Cabinet on 28</a:t>
            </a:r>
            <a:r>
              <a:rPr lang="en-GB" baseline="30000" dirty="0">
                <a:solidFill>
                  <a:prstClr val="black"/>
                </a:solidFill>
                <a:latin typeface="Arial"/>
                <a:cs typeface="Arial"/>
              </a:rPr>
              <a:t>th</a:t>
            </a:r>
            <a:r>
              <a:rPr lang="en-GB" dirty="0">
                <a:solidFill>
                  <a:prstClr val="black"/>
                </a:solidFill>
                <a:latin typeface="Arial"/>
                <a:cs typeface="Arial"/>
              </a:rPr>
              <a:t> May 2024, with a review scheduled biennially</a:t>
            </a:r>
            <a:r>
              <a:rPr kumimoji="0" lang="en-GB" sz="1600" b="0" i="0" u="none" strike="noStrike" kern="1200" cap="none" spc="0" normalizeH="0" baseline="0" noProof="0" dirty="0">
                <a:ln>
                  <a:noFill/>
                </a:ln>
                <a:solidFill>
                  <a:prstClr val="black"/>
                </a:solidFill>
                <a:effectLst/>
                <a:uLnTx/>
                <a:uFillTx/>
                <a:latin typeface="Arial"/>
                <a:cs typeface="Arial"/>
              </a:rPr>
              <a:t>. </a:t>
            </a:r>
            <a:endParaRPr lang="en-GB" sz="1600"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Arial"/>
                <a:cs typeface="Arial"/>
              </a:rPr>
              <a:t>The Authority has Standing Orders and a Scheme of Administration that were last </a:t>
            </a:r>
            <a:r>
              <a:rPr lang="en-GB" dirty="0">
                <a:solidFill>
                  <a:prstClr val="black"/>
                </a:solidFill>
                <a:latin typeface="Arial"/>
                <a:cs typeface="Arial"/>
              </a:rPr>
              <a:t>reviewed in 2022 and are currently under review</a:t>
            </a:r>
            <a:r>
              <a:rPr kumimoji="0" lang="en-GB" sz="1600" b="0" i="0" u="none" strike="noStrike" kern="1200" cap="none" spc="0" normalizeH="0" baseline="0" noProof="0" dirty="0">
                <a:ln>
                  <a:noFill/>
                </a:ln>
                <a:solidFill>
                  <a:prstClr val="black"/>
                </a:solidFill>
                <a:effectLst/>
                <a:uLnTx/>
                <a:uFillTx/>
                <a:latin typeface="Arial"/>
                <a:cs typeface="Arial"/>
              </a:rPr>
              <a:t>. </a:t>
            </a:r>
            <a:endParaRPr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Copies of photographic ID Instrument of Appointment officer authorisations were submitted.</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Recently reviewed Operational Procedures were submitted for a wide range of enforcement notices.</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An Employee Charter and Code of Conduct was provided that sets out standards of behaviour expected. Forms are used routinely to require staff to declare any outside employment or other potential conflicts of interest.</a:t>
            </a:r>
            <a:endParaRPr lang="en-GB" dirty="0">
              <a:solidFill>
                <a:prstClr val="black"/>
              </a:solidFill>
            </a:endParaRPr>
          </a:p>
          <a:p>
            <a:pPr marL="0" marR="0" lvl="0" indent="0" algn="l" defTabSz="257188" rtl="0" eaLnBrk="1" fontAlgn="auto" latinLnBrk="0" hangingPunct="1">
              <a:lnSpc>
                <a:spcPct val="100000"/>
              </a:lnSpc>
              <a:spcBef>
                <a:spcPct val="2000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defRPr/>
            </a:pPr>
            <a:r>
              <a:rPr lang="en-GB" dirty="0">
                <a:solidFill>
                  <a:prstClr val="black"/>
                </a:solidFill>
                <a:latin typeface="Arial"/>
                <a:cs typeface="Arial"/>
              </a:rPr>
              <a:t>A recently reviewed Monitoring</a:t>
            </a:r>
            <a:r>
              <a:rPr kumimoji="0" lang="en-GB" sz="1600" b="0" i="0" u="none" strike="noStrike" kern="1200" cap="none" spc="0" normalizeH="0" baseline="0" noProof="0" dirty="0">
                <a:ln>
                  <a:noFill/>
                </a:ln>
                <a:solidFill>
                  <a:prstClr val="black"/>
                </a:solidFill>
                <a:effectLst/>
                <a:uLnTx/>
                <a:uFillTx/>
                <a:latin typeface="Arial"/>
                <a:cs typeface="Arial"/>
              </a:rPr>
              <a:t> Procedure for Food Law Enforcement was provided that outlined how the Authority ensures a consistent approach to enforcement.</a:t>
            </a:r>
            <a:endParaRPr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Arial"/>
                <a:cs typeface="Arial"/>
              </a:rPr>
              <a:t>Staff can access documented procedures via a share drive </a:t>
            </a:r>
            <a:r>
              <a:rPr lang="en-GB" dirty="0">
                <a:solidFill>
                  <a:prstClr val="black"/>
                </a:solidFill>
                <a:latin typeface="Arial"/>
                <a:cs typeface="Arial"/>
              </a:rPr>
              <a:t>and/or MS Teams.</a:t>
            </a:r>
            <a:endParaRPr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192405" indent="-192405"/>
            <a:endParaRPr lang="en-GB" dirty="0"/>
          </a:p>
        </p:txBody>
      </p:sp>
      <p:sp>
        <p:nvSpPr>
          <p:cNvPr id="10" name="Oval 9">
            <a:extLst>
              <a:ext uri="{FF2B5EF4-FFF2-40B4-BE49-F238E27FC236}">
                <a16:creationId xmlns:a16="http://schemas.microsoft.com/office/drawing/2014/main" id="{7798772E-8E38-9A2D-DB3C-81DB09DDCC45}"/>
              </a:ext>
            </a:extLst>
          </p:cNvPr>
          <p:cNvSpPr/>
          <p:nvPr/>
        </p:nvSpPr>
        <p:spPr>
          <a:xfrm>
            <a:off x="861308" y="2933485"/>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Policies &amp; Procedures </a:t>
            </a:r>
          </a:p>
        </p:txBody>
      </p:sp>
    </p:spTree>
    <p:extLst>
      <p:ext uri="{BB962C8B-B14F-4D97-AF65-F5344CB8AC3E}">
        <p14:creationId xmlns:p14="http://schemas.microsoft.com/office/powerpoint/2010/main" val="111526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D8B64E-8E4A-8FEB-B777-DED4083087DD}"/>
              </a:ext>
            </a:extLst>
          </p:cNvPr>
          <p:cNvSpPr>
            <a:spLocks noGrp="1"/>
          </p:cNvSpPr>
          <p:nvPr>
            <p:ph type="sldNum" sz="quarter" idx="12"/>
          </p:nvPr>
        </p:nvSpPr>
        <p:spPr/>
        <p:txBody>
          <a:bodyPr/>
          <a:lstStyle/>
          <a:p>
            <a:fld id="{E5F5F000-6F02-0D4A-AE12-53456686C9A4}" type="slidenum">
              <a:rPr lang="en-US" smtClean="0"/>
              <a:pPr/>
              <a:t>5</a:t>
            </a:fld>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3078374-0657-FA73-203D-6797AC8D9F66}"/>
              </a:ext>
            </a:extLst>
          </p:cNvPr>
          <p:cNvSpPr>
            <a:spLocks noGrp="1"/>
          </p:cNvSpPr>
          <p:nvPr>
            <p:ph sz="quarter" idx="18"/>
          </p:nvPr>
        </p:nvSpPr>
        <p:spPr>
          <a:xfrm>
            <a:off x="4047892" y="1460324"/>
            <a:ext cx="7171200" cy="5968800"/>
          </a:xfrm>
        </p:spPr>
        <p:txBody>
          <a:bodyPr vert="horz" lIns="91440" tIns="45720" rIns="91440" bIns="45720" rtlCol="0" anchor="t">
            <a:normAutofit fontScale="70000" lnSpcReduction="20000"/>
          </a:bodyPr>
          <a:lstStyle/>
          <a:p>
            <a:pPr marL="285750"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r>
              <a:rPr lang="en-GB" sz="1800" dirty="0">
                <a:solidFill>
                  <a:prstClr val="black"/>
                </a:solidFill>
                <a:latin typeface="Arial"/>
                <a:cs typeface="Arial"/>
              </a:rPr>
              <a:t>In accordance with the Enforcement Policy and Food Law Codes of Practice, most interventions are carried out unannounced.</a:t>
            </a:r>
            <a:endParaRPr lang="en-GB" sz="1800" dirty="0">
              <a:solidFill>
                <a:prstClr val="black"/>
              </a:solidFill>
            </a:endParaRPr>
          </a:p>
          <a:p>
            <a:pPr marL="285750" indent="-285750">
              <a:buFont typeface="Arial" panose="020B0604020202020204" pitchFamily="34" charset="0"/>
              <a:buChar char="•"/>
              <a:defRPr/>
            </a:pPr>
            <a:endParaRPr lang="en-GB" sz="1800" dirty="0">
              <a:solidFill>
                <a:prstClr val="black"/>
              </a:solidFill>
            </a:endParaRPr>
          </a:p>
          <a:p>
            <a:pPr marL="285750" indent="-285750">
              <a:buFont typeface="Arial" panose="020B0604020202020204" pitchFamily="34" charset="0"/>
              <a:buChar char="•"/>
              <a:defRPr/>
            </a:pPr>
            <a:r>
              <a:rPr lang="en-GB" sz="1800" dirty="0">
                <a:solidFill>
                  <a:prstClr val="black"/>
                </a:solidFill>
                <a:latin typeface="Arial"/>
                <a:cs typeface="Arial"/>
              </a:rPr>
              <a:t>An Excel spreadsheet exported from the FED was provided, showing that 995 interventions had been carried out in Midlothian in the past 3 years.</a:t>
            </a:r>
          </a:p>
          <a:p>
            <a:pPr marL="285750" indent="-285750">
              <a:buFont typeface="Arial" panose="020B0604020202020204" pitchFamily="34" charset="0"/>
              <a:buChar char="•"/>
              <a:defRPr/>
            </a:pPr>
            <a:endParaRPr lang="en-GB" sz="1800" dirty="0"/>
          </a:p>
          <a:p>
            <a:pPr marL="285750" indent="-285750">
              <a:buFont typeface="Arial" panose="020B0604020202020204" pitchFamily="34" charset="0"/>
              <a:buChar char="•"/>
              <a:defRPr/>
            </a:pPr>
            <a:r>
              <a:rPr lang="en-GB" sz="1800" dirty="0">
                <a:latin typeface="Arial"/>
                <a:cs typeface="Arial"/>
              </a:rPr>
              <a:t>OCV, Group 1, Group 2&amp;3 Band D&amp;E and initial Group 1&amp;2 inspections are being prioritised.</a:t>
            </a:r>
            <a:endParaRPr lang="en-GB" sz="1800" dirty="0">
              <a:solidFill>
                <a:prstClr val="black"/>
              </a:solidFill>
            </a:endParaRPr>
          </a:p>
          <a:p>
            <a:pPr marL="0" indent="0">
              <a:defRPr/>
            </a:pPr>
            <a:endParaRPr lang="en-GB" sz="1800" dirty="0">
              <a:solidFill>
                <a:prstClr val="black"/>
              </a:solidFill>
            </a:endParaRPr>
          </a:p>
          <a:p>
            <a:pPr marL="285750" indent="-285750">
              <a:buFont typeface="Arial" panose="020B0604020202020204" pitchFamily="34" charset="0"/>
              <a:buChar char="•"/>
              <a:defRPr/>
            </a:pPr>
            <a:r>
              <a:rPr lang="en-GB" sz="1800" dirty="0">
                <a:solidFill>
                  <a:prstClr val="black"/>
                </a:solidFill>
                <a:latin typeface="Arial"/>
                <a:cs typeface="Arial"/>
              </a:rPr>
              <a:t>There were 143 missed inspections in 2023-24 and 284 were missed in 2024-25 due to a staffing shortfall. 16 food premises were found to have significant or sustained non-compliances (risk rated Band D or E)  necessitating an additional 26 unplanned interventions to be carried out.</a:t>
            </a:r>
          </a:p>
          <a:p>
            <a:pPr marL="285750" indent="-285750">
              <a:buFont typeface="Arial" panose="020B0604020202020204" pitchFamily="34" charset="0"/>
              <a:buChar char="•"/>
              <a:defRPr/>
            </a:pPr>
            <a:endParaRPr lang="en-GB" sz="1800" dirty="0">
              <a:solidFill>
                <a:prstClr val="black"/>
              </a:solidFill>
            </a:endParaRPr>
          </a:p>
          <a:p>
            <a:pPr marL="285750" indent="-285750">
              <a:buFont typeface="Arial" panose="020B0604020202020204" pitchFamily="34" charset="0"/>
              <a:buChar char="•"/>
              <a:defRPr/>
            </a:pPr>
            <a:r>
              <a:rPr lang="en-GB" sz="1800" dirty="0">
                <a:solidFill>
                  <a:prstClr val="black"/>
                </a:solidFill>
                <a:latin typeface="Arial"/>
                <a:cs typeface="Arial"/>
              </a:rPr>
              <a:t>Currently, in SND there </a:t>
            </a:r>
            <a:r>
              <a:rPr lang="en-GB" sz="1800" dirty="0">
                <a:latin typeface="Arial"/>
                <a:cs typeface="Arial"/>
              </a:rPr>
              <a:t>are 215 premises showing as unrated – 21% of database. </a:t>
            </a:r>
            <a:r>
              <a:rPr lang="en-GB" sz="1800" dirty="0">
                <a:latin typeface="Arial"/>
                <a:ea typeface="Times New Roman" panose="02020603050405020304" pitchFamily="18" charset="0"/>
                <a:cs typeface="Arial"/>
              </a:rPr>
              <a:t>The majority of that 215 are risk rated under FLCOP, Annex 5, low-risk Category D’s and E’s, and have been given a scheduled FLRS inspection date. 45 new businesses are unrated and await inspection.</a:t>
            </a:r>
            <a:endParaRPr lang="en-GB" sz="1800" dirty="0">
              <a:latin typeface="Arial"/>
              <a:cs typeface="Arial"/>
            </a:endParaRPr>
          </a:p>
          <a:p>
            <a:pPr marL="0" indent="0">
              <a:defRPr/>
            </a:pPr>
            <a:endParaRPr lang="en-GB" sz="1800" dirty="0">
              <a:solidFill>
                <a:prstClr val="black"/>
              </a:solidFill>
            </a:endParaRPr>
          </a:p>
          <a:p>
            <a:pPr marL="285750" indent="-285750">
              <a:buFont typeface="Arial" panose="020B0604020202020204" pitchFamily="34" charset="0"/>
              <a:buChar char="•"/>
              <a:defRPr/>
            </a:pPr>
            <a:r>
              <a:rPr lang="en-GB" sz="1800" dirty="0">
                <a:solidFill>
                  <a:prstClr val="black"/>
                </a:solidFill>
                <a:latin typeface="Arial"/>
                <a:cs typeface="Arial"/>
              </a:rPr>
              <a:t>Procedures exist detailing how officers should record FLRS Food Law Interventions, and any Food Law Notices served or withdrawn in the Food Enforcement Database (FED).</a:t>
            </a:r>
            <a:endParaRPr lang="en-GB" sz="1800" dirty="0">
              <a:solidFill>
                <a:prstClr val="black"/>
              </a:solidFill>
            </a:endParaRPr>
          </a:p>
          <a:p>
            <a:pPr marL="285750" indent="-285750">
              <a:buFont typeface="Arial" panose="020B0604020202020204" pitchFamily="34" charset="0"/>
              <a:buChar char="•"/>
              <a:defRPr/>
            </a:pPr>
            <a:endParaRPr lang="en-GB" sz="1800" dirty="0">
              <a:solidFill>
                <a:prstClr val="black"/>
              </a:solidFill>
            </a:endParaRPr>
          </a:p>
          <a:p>
            <a:pPr marL="285750" indent="-285750">
              <a:buFont typeface="Arial" panose="020B0604020202020204" pitchFamily="34" charset="0"/>
              <a:buChar char="•"/>
              <a:defRPr/>
            </a:pPr>
            <a:r>
              <a:rPr lang="en-GB" sz="1800" dirty="0">
                <a:solidFill>
                  <a:prstClr val="black"/>
                </a:solidFill>
                <a:latin typeface="Arial"/>
                <a:cs typeface="Arial"/>
              </a:rPr>
              <a:t>Staffing - 2.45 FTE is filled out of 4.1 posts and considerable efforts have been made to address the shortfall, with 2 EHO contractors being employed temporarily and 2 trainee FSOs and a Regulatory Services Modern Apprentice also recently being appointed. </a:t>
            </a:r>
            <a:endParaRPr lang="en-GB" sz="1800" dirty="0">
              <a:solidFill>
                <a:prstClr val="black"/>
              </a:solidFill>
            </a:endParaRPr>
          </a:p>
          <a:p>
            <a:pPr marL="285750" indent="-285750">
              <a:buFont typeface="Arial" panose="020B0604020202020204" pitchFamily="34" charset="0"/>
              <a:buChar char="•"/>
              <a:defRPr/>
            </a:pPr>
            <a:endParaRPr lang="en-GB" sz="1800" dirty="0">
              <a:solidFill>
                <a:prstClr val="black"/>
              </a:solidFill>
              <a:latin typeface="Arial"/>
              <a:cs typeface="Arial"/>
            </a:endParaRPr>
          </a:p>
          <a:p>
            <a:pPr marL="285750" indent="-285750">
              <a:buFont typeface="Arial" panose="020B0604020202020204" pitchFamily="34" charset="0"/>
              <a:buChar char="•"/>
              <a:defRPr/>
            </a:pPr>
            <a:r>
              <a:rPr lang="en-GB" sz="1800" dirty="0">
                <a:solidFill>
                  <a:prstClr val="black"/>
                </a:solidFill>
                <a:latin typeface="Arial"/>
                <a:cs typeface="Arial"/>
              </a:rPr>
              <a:t>A Required Resource Exercise carried out in January </a:t>
            </a:r>
            <a:r>
              <a:rPr lang="en-GB" sz="1800" dirty="0">
                <a:latin typeface="Arial"/>
                <a:cs typeface="Arial"/>
              </a:rPr>
              <a:t>2025 and revised in conjunction with FSS in May 2025 calculated that 6.5 </a:t>
            </a:r>
            <a:r>
              <a:rPr lang="en-GB" sz="1800" dirty="0">
                <a:solidFill>
                  <a:prstClr val="black"/>
                </a:solidFill>
                <a:latin typeface="Arial"/>
                <a:cs typeface="Arial"/>
              </a:rPr>
              <a:t>FTE would be required to deliver the full range of food law-related activities and a further 2 FTE to deliver other work carried out by the Food and Safety team.</a:t>
            </a:r>
            <a:endParaRPr lang="en-GB" sz="1800" b="0" i="0" u="none" strike="noStrike" kern="1200" cap="none" spc="0" normalizeH="0" baseline="0" noProof="0" dirty="0">
              <a:ln>
                <a:noFill/>
              </a:ln>
              <a:solidFill>
                <a:prstClr val="black"/>
              </a:solidFill>
              <a:effectLst/>
              <a:uLnTx/>
              <a:uFillTx/>
            </a:endParaRPr>
          </a:p>
          <a:p>
            <a:pPr marL="0" marR="0" lvl="0" indent="0" algn="l" defTabSz="257188" rtl="0" eaLnBrk="1" fontAlgn="auto" latinLnBrk="0" hangingPunct="1">
              <a:lnSpc>
                <a:spcPct val="100000"/>
              </a:lnSpc>
              <a:spcBef>
                <a:spcPct val="20000"/>
              </a:spcBef>
              <a:spcAft>
                <a:spcPts val="0"/>
              </a:spcAft>
              <a:buClrTx/>
              <a:buSzTx/>
              <a:tabLst/>
              <a:defRPr/>
            </a:pPr>
            <a:endParaRPr lang="en-GB"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black"/>
              </a:solidFill>
              <a:effectLst/>
              <a:uLnTx/>
              <a:uFillTx/>
              <a:ea typeface="Times New Roman" panose="02020603050405020304" pitchFamily="18" charset="0"/>
            </a:endParaRPr>
          </a:p>
          <a:p>
            <a:pPr marL="0" indent="0"/>
            <a:endParaRPr lang="en-GB" dirty="0"/>
          </a:p>
          <a:p>
            <a:pPr marL="0" indent="0"/>
            <a:endParaRPr lang="en-GB" dirty="0"/>
          </a:p>
          <a:p>
            <a:pPr marL="192405" indent="-192405"/>
            <a:endParaRPr lang="en-GB" dirty="0"/>
          </a:p>
        </p:txBody>
      </p:sp>
      <p:sp>
        <p:nvSpPr>
          <p:cNvPr id="9" name="Oval 8">
            <a:extLst>
              <a:ext uri="{FF2B5EF4-FFF2-40B4-BE49-F238E27FC236}">
                <a16:creationId xmlns:a16="http://schemas.microsoft.com/office/drawing/2014/main" id="{BF079FF3-4A5E-1B56-C234-8DB371977DDA}"/>
              </a:ext>
            </a:extLst>
          </p:cNvPr>
          <p:cNvSpPr/>
          <p:nvPr/>
        </p:nvSpPr>
        <p:spPr>
          <a:xfrm>
            <a:off x="844274" y="3111188"/>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Interventions</a:t>
            </a:r>
            <a:r>
              <a:rPr lang="en-GB"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0754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D8B64E-8E4A-8FEB-B777-DED4083087DD}"/>
              </a:ext>
            </a:extLst>
          </p:cNvPr>
          <p:cNvSpPr>
            <a:spLocks noGrp="1"/>
          </p:cNvSpPr>
          <p:nvPr>
            <p:ph type="sldNum" sz="quarter" idx="12"/>
          </p:nvPr>
        </p:nvSpPr>
        <p:spPr/>
        <p:txBody>
          <a:bodyPr/>
          <a:lstStyle/>
          <a:p>
            <a:pPr marL="0" marR="0" lvl="0" indent="0" algn="ctr" defTabSz="512064" rtl="0" eaLnBrk="1" fontAlgn="auto" latinLnBrk="0" hangingPunct="1">
              <a:lnSpc>
                <a:spcPct val="100000"/>
              </a:lnSpc>
              <a:spcBef>
                <a:spcPts val="0"/>
              </a:spcBef>
              <a:spcAft>
                <a:spcPts val="0"/>
              </a:spcAft>
              <a:buClrTx/>
              <a:buSzTx/>
              <a:buFontTx/>
              <a:buNone/>
              <a:tabLst/>
              <a:defRPr/>
            </a:pPr>
            <a:fld id="{E5F5F000-6F02-0D4A-AE12-53456686C9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51206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23078374-0657-FA73-203D-6797AC8D9F66}"/>
              </a:ext>
            </a:extLst>
          </p:cNvPr>
          <p:cNvSpPr>
            <a:spLocks noGrp="1"/>
          </p:cNvSpPr>
          <p:nvPr>
            <p:ph sz="quarter" idx="18"/>
          </p:nvPr>
        </p:nvSpPr>
        <p:spPr>
          <a:xfrm>
            <a:off x="4047892" y="1460324"/>
            <a:ext cx="7171200" cy="5968800"/>
          </a:xfrm>
        </p:spPr>
        <p:txBody>
          <a:bodyPr vert="horz" lIns="91440" tIns="45720" rIns="91440" bIns="45720" rtlCol="0" anchor="t">
            <a:normAutofit fontScale="92500"/>
          </a:bodyPr>
          <a:lstStyle/>
          <a:p>
            <a:pPr marL="0" indent="0"/>
            <a:endParaRPr lang="en-GB" dirty="0"/>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dirty="0">
                <a:solidFill>
                  <a:prstClr val="black"/>
                </a:solidFill>
                <a:latin typeface="Arial"/>
                <a:cs typeface="Arial"/>
              </a:rPr>
              <a:t>Authorised Officers decide on the appropriate enforcement</a:t>
            </a:r>
            <a:r>
              <a:rPr kumimoji="0" lang="en-GB" b="0" i="0" u="none" strike="noStrike" kern="1200" cap="none" spc="0" normalizeH="0" baseline="0" noProof="0" dirty="0">
                <a:ln>
                  <a:noFill/>
                </a:ln>
                <a:solidFill>
                  <a:prstClr val="black"/>
                </a:solidFill>
                <a:effectLst/>
                <a:uLnTx/>
                <a:uFillTx/>
                <a:latin typeface="Arial"/>
                <a:cs typeface="Arial"/>
              </a:rPr>
              <a:t> action, using a graduated approach where possible, and are required to discuss any formal enforcement action (including voluntary undertakings) being considered with a manager.  </a:t>
            </a:r>
            <a:endParaRPr lang="en-GB" b="0" i="0" u="none" strike="noStrike" kern="1200" cap="none" spc="0" normalizeH="0" baseline="0" noProof="0" dirty="0">
              <a:ln>
                <a:noFill/>
              </a:ln>
              <a:solidFill>
                <a:prstClr val="black"/>
              </a:solidFill>
              <a:effectLst/>
              <a:uLnTx/>
              <a:uFillTx/>
              <a:latin typeface="Arial"/>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In 2024-25 14 food enforcement notices, plus 1 voluntary closure and 1 voluntary surrender were issued. 1 report was submitted to the COPFS, which resulted in a guilty plea and successful prosecution.</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a:cs typeface="Arial"/>
              </a:rPr>
              <a:t>The service of notices</a:t>
            </a:r>
            <a:r>
              <a:rPr lang="en-GB" dirty="0">
                <a:solidFill>
                  <a:prstClr val="black"/>
                </a:solidFill>
                <a:latin typeface="Arial"/>
                <a:cs typeface="Arial"/>
              </a:rPr>
              <a:t> was</a:t>
            </a:r>
            <a:r>
              <a:rPr kumimoji="0" lang="en-GB" b="0" i="0" u="none" strike="noStrike" kern="1200" cap="none" spc="0" normalizeH="0" baseline="0" noProof="0" dirty="0">
                <a:ln>
                  <a:noFill/>
                </a:ln>
                <a:solidFill>
                  <a:prstClr val="black"/>
                </a:solidFill>
                <a:effectLst/>
                <a:uLnTx/>
                <a:uFillTx/>
                <a:latin typeface="Arial"/>
                <a:cs typeface="Arial"/>
              </a:rPr>
              <a:t> proportionate in that these were in</a:t>
            </a:r>
            <a:r>
              <a:rPr lang="en-GB" dirty="0">
                <a:solidFill>
                  <a:prstClr val="black"/>
                </a:solidFill>
                <a:latin typeface="Arial"/>
                <a:cs typeface="Arial"/>
              </a:rPr>
              <a:t> response to </a:t>
            </a:r>
            <a:r>
              <a:rPr kumimoji="0" lang="en-GB" b="0" i="0" u="none" strike="noStrike" kern="1200" cap="none" spc="0" normalizeH="0" baseline="0" noProof="0" dirty="0">
                <a:ln>
                  <a:noFill/>
                </a:ln>
                <a:solidFill>
                  <a:prstClr val="black"/>
                </a:solidFill>
                <a:effectLst/>
                <a:uLnTx/>
                <a:uFillTx/>
                <a:latin typeface="Arial"/>
                <a:cs typeface="Arial"/>
              </a:rPr>
              <a:t>higher FL rating scores</a:t>
            </a:r>
            <a:r>
              <a:rPr lang="en-GB" dirty="0">
                <a:solidFill>
                  <a:prstClr val="black"/>
                </a:solidFill>
                <a:latin typeface="Arial"/>
                <a:cs typeface="Arial"/>
              </a:rPr>
              <a:t>. Notices, specifically HINs, were served within 5 working days following interventions.</a:t>
            </a:r>
            <a:endParaRPr lang="en-GB" dirty="0">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highlight>
                <a:srgbClr val="FFFF00"/>
              </a:highlight>
            </a:endParaRPr>
          </a:p>
          <a:p>
            <a:pPr marL="285750" indent="-285750">
              <a:buFont typeface="Arial" panose="020B0604020202020204" pitchFamily="34" charset="0"/>
              <a:buChar char="•"/>
              <a:defRPr/>
            </a:pPr>
            <a:r>
              <a:rPr lang="en-GB" dirty="0">
                <a:solidFill>
                  <a:prstClr val="black"/>
                </a:solidFill>
                <a:latin typeface="Arial"/>
                <a:cs typeface="Arial"/>
              </a:rPr>
              <a:t>S</a:t>
            </a:r>
            <a:r>
              <a:rPr kumimoji="0" lang="en-GB" b="0" i="0" u="none" strike="noStrike" kern="1200" cap="none" spc="0" normalizeH="0" baseline="0" noProof="0" dirty="0">
                <a:ln>
                  <a:noFill/>
                </a:ln>
                <a:solidFill>
                  <a:prstClr val="black"/>
                </a:solidFill>
                <a:effectLst/>
                <a:uLnTx/>
                <a:uFillTx/>
                <a:latin typeface="Arial"/>
                <a:cs typeface="Arial"/>
              </a:rPr>
              <a:t>ome high score anomalies </a:t>
            </a:r>
            <a:r>
              <a:rPr lang="en-GB" dirty="0">
                <a:solidFill>
                  <a:prstClr val="black"/>
                </a:solidFill>
                <a:latin typeface="Arial"/>
                <a:cs typeface="Arial"/>
              </a:rPr>
              <a:t>were identified</a:t>
            </a:r>
            <a:r>
              <a:rPr kumimoji="0" lang="en-GB" b="0" i="0" u="none" strike="noStrike" kern="1200" cap="none" spc="0" normalizeH="0" baseline="0" noProof="0" dirty="0">
                <a:ln>
                  <a:noFill/>
                </a:ln>
                <a:solidFill>
                  <a:prstClr val="black"/>
                </a:solidFill>
                <a:effectLst/>
                <a:uLnTx/>
                <a:uFillTx/>
                <a:latin typeface="Arial"/>
                <a:cs typeface="Arial"/>
              </a:rPr>
              <a:t> where no notices </a:t>
            </a:r>
            <a:r>
              <a:rPr lang="en-GB" dirty="0">
                <a:solidFill>
                  <a:prstClr val="black"/>
                </a:solidFill>
                <a:latin typeface="Arial"/>
                <a:cs typeface="Arial"/>
              </a:rPr>
              <a:t>were served</a:t>
            </a:r>
            <a:r>
              <a:rPr kumimoji="0" lang="en-GB" b="0" i="0" u="none" strike="noStrike" kern="1200" cap="none" spc="0" normalizeH="0" baseline="0" noProof="0" dirty="0">
                <a:ln>
                  <a:noFill/>
                </a:ln>
                <a:solidFill>
                  <a:prstClr val="black"/>
                </a:solidFill>
                <a:effectLst/>
                <a:uLnTx/>
                <a:uFillTx/>
                <a:latin typeface="Arial"/>
                <a:cs typeface="Arial"/>
              </a:rPr>
              <a:t>.</a:t>
            </a:r>
            <a:r>
              <a:rPr lang="en-GB" dirty="0">
                <a:solidFill>
                  <a:prstClr val="black"/>
                </a:solidFill>
                <a:latin typeface="Arial"/>
                <a:cs typeface="Arial"/>
              </a:rPr>
              <a:t> The Authority has provided a satisfactory explanation. </a:t>
            </a:r>
            <a:endParaRPr lang="en-GB" b="0" i="0" u="none" strike="noStrike" kern="1200" cap="none" spc="0" normalizeH="0" baseline="0" noProof="0" dirty="0">
              <a:ln>
                <a:noFill/>
              </a:ln>
              <a:solidFill>
                <a:prstClr val="black"/>
              </a:solidFill>
              <a:effectLst/>
              <a:uLnTx/>
              <a:uFillTx/>
              <a:latin typeface="Arial"/>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RANs – </a:t>
            </a:r>
            <a:r>
              <a:rPr lang="en-GB" dirty="0">
                <a:latin typeface="Arial"/>
                <a:cs typeface="Arial"/>
              </a:rPr>
              <a:t>the copy </a:t>
            </a:r>
            <a:r>
              <a:rPr lang="en-GB" dirty="0">
                <a:solidFill>
                  <a:prstClr val="black"/>
                </a:solidFill>
                <a:latin typeface="Arial"/>
                <a:cs typeface="Arial"/>
              </a:rPr>
              <a:t>quality of handwritten notices was generally worse than those that were typed. In some cases, the handwriting was difficult to read, and it was not clear whether some options had been stroked through or underlined.</a:t>
            </a: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dirty="0">
                <a:solidFill>
                  <a:prstClr val="black"/>
                </a:solidFill>
                <a:latin typeface="Arial"/>
                <a:cs typeface="Arial"/>
              </a:rPr>
              <a:t>Revisits to check compliance are done during and after Notice expiry dates.</a:t>
            </a: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endParaRPr lang="en-GB" dirty="0"/>
          </a:p>
          <a:p>
            <a:pPr marL="192405" marR="0" lvl="0" indent="-192405" algn="l" defTabSz="257188" rtl="0" eaLnBrk="1" fontAlgn="auto" latinLnBrk="0" hangingPunct="1">
              <a:lnSpc>
                <a:spcPct val="100000"/>
              </a:lnSpc>
              <a:spcBef>
                <a:spcPct val="20000"/>
              </a:spcBef>
              <a:spcAft>
                <a:spcPts val="0"/>
              </a:spcAft>
              <a:buClrTx/>
              <a:buSzTx/>
              <a:buFontTx/>
              <a:buNone/>
              <a:tabLst/>
              <a:defRPr/>
            </a:pPr>
            <a:endParaRPr lang="en-GB" sz="1400" b="0" i="0" u="none" strike="noStrike" kern="1200" cap="none" spc="0" normalizeH="0" baseline="0" noProof="0" dirty="0">
              <a:ln>
                <a:noFill/>
              </a:ln>
              <a:solidFill>
                <a:prstClr val="black"/>
              </a:solidFill>
              <a:effectLst/>
              <a:uLnTx/>
              <a:uFillTx/>
            </a:endParaRPr>
          </a:p>
          <a:p>
            <a:pPr marL="192405" marR="0" lvl="0" indent="-192405" algn="l" defTabSz="257188" rtl="0" eaLnBrk="1" fontAlgn="auto" latinLnBrk="0" hangingPunct="1">
              <a:lnSpc>
                <a:spcPct val="100000"/>
              </a:lnSpc>
              <a:spcBef>
                <a:spcPct val="20000"/>
              </a:spcBef>
              <a:spcAft>
                <a:spcPts val="0"/>
              </a:spcAft>
              <a:buClrTx/>
              <a:buSzTx/>
              <a:buFontTx/>
              <a:buNone/>
              <a:tabLst/>
              <a:defRPr/>
            </a:pPr>
            <a:endParaRPr lang="en-GB" sz="1400" b="0" i="0" u="none" strike="noStrike" kern="1200" cap="none" spc="0" normalizeH="0" baseline="0" noProof="0" dirty="0">
              <a:ln>
                <a:noFill/>
              </a:ln>
              <a:solidFill>
                <a:prstClr val="black"/>
              </a:solidFill>
              <a:effectLst/>
              <a:uLnTx/>
              <a:uFillTx/>
            </a:endParaRPr>
          </a:p>
          <a:p>
            <a:pPr marL="192405" marR="0" lvl="0" indent="-192405" algn="l" defTabSz="257188" rtl="0" eaLnBrk="1" fontAlgn="auto" latinLnBrk="0" hangingPunct="1">
              <a:lnSpc>
                <a:spcPct val="100000"/>
              </a:lnSpc>
              <a:spcBef>
                <a:spcPct val="20000"/>
              </a:spcBef>
              <a:spcAft>
                <a:spcPts val="0"/>
              </a:spcAft>
              <a:buClrTx/>
              <a:buSzTx/>
              <a:buFontTx/>
              <a:buNone/>
              <a:tabLst/>
              <a:defRPr/>
            </a:pPr>
            <a:endParaRPr lang="en-GB" sz="1400" b="0" i="0" u="none" strike="noStrike" kern="1200" cap="none" spc="0" normalizeH="0" baseline="0" noProof="0" dirty="0">
              <a:ln>
                <a:noFill/>
              </a:ln>
              <a:solidFill>
                <a:prstClr val="black"/>
              </a:solidFill>
              <a:effectLst/>
              <a:uLnTx/>
              <a:uFillTx/>
            </a:endParaRPr>
          </a:p>
          <a:p>
            <a:pPr marL="0" indent="0"/>
            <a:endParaRPr lang="en-GB" dirty="0"/>
          </a:p>
        </p:txBody>
      </p:sp>
      <p:sp>
        <p:nvSpPr>
          <p:cNvPr id="9" name="Oval 8">
            <a:extLst>
              <a:ext uri="{FF2B5EF4-FFF2-40B4-BE49-F238E27FC236}">
                <a16:creationId xmlns:a16="http://schemas.microsoft.com/office/drawing/2014/main" id="{BF079FF3-4A5E-1B56-C234-8DB371977DDA}"/>
              </a:ext>
            </a:extLst>
          </p:cNvPr>
          <p:cNvSpPr/>
          <p:nvPr/>
        </p:nvSpPr>
        <p:spPr>
          <a:xfrm>
            <a:off x="944287" y="3111189"/>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512064" rtl="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panose="020B0604020202020204" pitchFamily="34" charset="0"/>
                <a:cs typeface="Arial" panose="020B0604020202020204" pitchFamily="34" charset="0"/>
              </a:rPr>
              <a:t>Enforcement Arrangements</a:t>
            </a: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61461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6BDA55-F670-7F8F-EFC4-F53ED1FAF902}"/>
              </a:ext>
            </a:extLst>
          </p:cNvPr>
          <p:cNvSpPr>
            <a:spLocks noGrp="1"/>
          </p:cNvSpPr>
          <p:nvPr>
            <p:ph type="sldNum" sz="quarter" idx="12"/>
          </p:nvPr>
        </p:nvSpPr>
        <p:spPr/>
        <p:txBody>
          <a:bodyPr/>
          <a:lstStyle/>
          <a:p>
            <a:fld id="{E5F5F000-6F02-0D4A-AE12-53456686C9A4}" type="slidenum">
              <a:rPr lang="en-US" smtClean="0"/>
              <a:pPr/>
              <a:t>7</a:t>
            </a:fld>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7293783-6862-F171-C718-FA9770C1DC8B}"/>
              </a:ext>
            </a:extLst>
          </p:cNvPr>
          <p:cNvSpPr>
            <a:spLocks noGrp="1"/>
          </p:cNvSpPr>
          <p:nvPr>
            <p:ph sz="quarter" idx="18"/>
          </p:nvPr>
        </p:nvSpPr>
        <p:spPr>
          <a:xfrm>
            <a:off x="3691054" y="1666094"/>
            <a:ext cx="7171200" cy="5968800"/>
          </a:xfrm>
        </p:spPr>
        <p:txBody>
          <a:bodyPr vert="horz" lIns="91440" tIns="45720" rIns="91440" bIns="45720" rtlCol="0" anchor="t">
            <a:normAutofit lnSpcReduction="10000"/>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defRPr/>
            </a:pPr>
            <a:r>
              <a:rPr lang="en-GB" dirty="0">
                <a:solidFill>
                  <a:prstClr val="black"/>
                </a:solidFill>
                <a:latin typeface="Arial"/>
                <a:cs typeface="Arial"/>
              </a:rPr>
              <a:t>	</a:t>
            </a:r>
            <a:r>
              <a:rPr kumimoji="0" lang="en-GB" b="0" i="0" u="none" strike="noStrike" kern="1200" cap="none" spc="0" normalizeH="0" baseline="0" noProof="0" dirty="0">
                <a:ln>
                  <a:noFill/>
                </a:ln>
                <a:solidFill>
                  <a:prstClr val="black"/>
                </a:solidFill>
                <a:effectLst/>
                <a:uLnTx/>
                <a:uFillTx/>
                <a:latin typeface="Arial"/>
                <a:cs typeface="Arial"/>
              </a:rPr>
              <a:t>The Authority provided evidence that </a:t>
            </a:r>
            <a:r>
              <a:rPr lang="en-GB" dirty="0">
                <a:solidFill>
                  <a:prstClr val="black"/>
                </a:solidFill>
                <a:latin typeface="Arial"/>
                <a:cs typeface="Arial"/>
              </a:rPr>
              <a:t>64</a:t>
            </a:r>
            <a:r>
              <a:rPr kumimoji="0" lang="en-GB" b="0" i="0" u="none" strike="noStrike" kern="1200" cap="none" spc="0" normalizeH="0" baseline="0" noProof="0" dirty="0">
                <a:ln>
                  <a:noFill/>
                </a:ln>
                <a:solidFill>
                  <a:prstClr val="black"/>
                </a:solidFill>
                <a:effectLst/>
                <a:uLnTx/>
                <a:uFillTx/>
                <a:latin typeface="Arial"/>
                <a:cs typeface="Arial"/>
              </a:rPr>
              <a:t> enforcement actions had been 			taken on 31 establishments since 1</a:t>
            </a:r>
            <a:r>
              <a:rPr kumimoji="0" lang="en-GB" b="0" i="0" u="none" strike="noStrike" kern="1200" cap="none" spc="0" normalizeH="0" baseline="30000" noProof="0" dirty="0">
                <a:ln>
                  <a:noFill/>
                </a:ln>
                <a:solidFill>
                  <a:prstClr val="black"/>
                </a:solidFill>
                <a:effectLst/>
                <a:uLnTx/>
                <a:uFillTx/>
                <a:latin typeface="Arial"/>
                <a:cs typeface="Arial"/>
              </a:rPr>
              <a:t>st</a:t>
            </a:r>
            <a:r>
              <a:rPr kumimoji="0" lang="en-GB" b="0" i="0" u="none" strike="noStrike" kern="1200" cap="none" spc="0" normalizeH="0" baseline="0" noProof="0" dirty="0">
                <a:ln>
                  <a:noFill/>
                </a:ln>
                <a:solidFill>
                  <a:prstClr val="black"/>
                </a:solidFill>
                <a:effectLst/>
                <a:uLnTx/>
                <a:uFillTx/>
                <a:latin typeface="Arial"/>
                <a:cs typeface="Arial"/>
              </a:rPr>
              <a:t> April 2022, as follows: </a:t>
            </a:r>
            <a:endParaRPr lang="en-GB" b="0" i="0" u="none" strike="noStrike" kern="1200" cap="none" spc="0" normalizeH="0" baseline="0" noProof="0" dirty="0">
              <a:ln>
                <a:noFill/>
              </a:ln>
              <a:solidFill>
                <a:prstClr val="black"/>
              </a:solidFill>
              <a:effectLst/>
              <a:highlight>
                <a:srgbClr val="FFFF00"/>
              </a:highlight>
              <a:uLnTx/>
              <a:uFillTx/>
              <a:latin typeface="Arial"/>
              <a:cs typeface="Arial"/>
            </a:endParaRPr>
          </a:p>
          <a:p>
            <a:pPr marL="192405" marR="0" lvl="0" indent="-192405" algn="l" defTabSz="257188" rtl="0" eaLnBrk="1" fontAlgn="auto" latinLnBrk="0" hangingPunct="1">
              <a:lnSpc>
                <a:spcPct val="100000"/>
              </a:lnSpc>
              <a:spcBef>
                <a:spcPct val="20000"/>
              </a:spcBef>
              <a:spcAft>
                <a:spcPts val="0"/>
              </a:spcAft>
              <a:buClrTx/>
              <a:buSzTx/>
              <a:tabLst/>
              <a:defRPr/>
            </a:pPr>
            <a:endParaRPr lang="en-GB" b="0" i="0" u="none" strike="noStrike" kern="1200" cap="none" spc="0" normalizeH="0" baseline="0" noProof="0" dirty="0">
              <a:ln>
                <a:noFill/>
              </a:ln>
              <a:solidFill>
                <a:prstClr val="black"/>
              </a:solidFill>
              <a:effectLst/>
              <a:uLnTx/>
              <a:uFillTx/>
            </a:endParaRPr>
          </a:p>
          <a:p>
            <a:pPr marL="0" algn="l" rtl="0" eaLnBrk="1" fontAlgn="t" latinLnBrk="0" hangingPunct="1">
              <a:buNone/>
            </a:pPr>
            <a:endParaRPr lang="en-GB" sz="1600" b="0" i="0" u="none" strike="noStrike" dirty="0">
              <a:effectLst/>
              <a:latin typeface="Arial" panose="020B0604020202020204" pitchFamily="34" charset="0"/>
            </a:endParaRPr>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latin typeface="Arial"/>
              <a:cs typeface="Arial"/>
            </a:endParaRPr>
          </a:p>
          <a:p>
            <a:pPr marL="192405" indent="-192405"/>
            <a:endParaRPr lang="en-GB" dirty="0">
              <a:latin typeface="Arial"/>
              <a:cs typeface="Arial"/>
            </a:endParaRPr>
          </a:p>
          <a:p>
            <a:pPr marL="192405" indent="-192405"/>
            <a:r>
              <a:rPr lang="en-GB" dirty="0">
                <a:latin typeface="Arial"/>
                <a:cs typeface="Arial"/>
              </a:rPr>
              <a:t>	On SND for the same period, there were 31 enforcements on 28 establishments. The Lead Food Officer is taking appropriate action to ensure that enforcement activity taken since 01/04/2022 is checked and verified on SND to ensure that data held there accurately correlates with the data held on the Authority’s Food Enforcement Database.</a:t>
            </a:r>
          </a:p>
        </p:txBody>
      </p:sp>
      <p:sp>
        <p:nvSpPr>
          <p:cNvPr id="10" name="Oval 9">
            <a:extLst>
              <a:ext uri="{FF2B5EF4-FFF2-40B4-BE49-F238E27FC236}">
                <a16:creationId xmlns:a16="http://schemas.microsoft.com/office/drawing/2014/main" id="{C7FD0C9F-BBF1-A8EA-1CBE-24F0BC1871C6}"/>
              </a:ext>
            </a:extLst>
          </p:cNvPr>
          <p:cNvSpPr/>
          <p:nvPr/>
        </p:nvSpPr>
        <p:spPr>
          <a:xfrm>
            <a:off x="562618" y="2866577"/>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Enforcement Actions </a:t>
            </a:r>
          </a:p>
        </p:txBody>
      </p:sp>
      <p:graphicFrame>
        <p:nvGraphicFramePr>
          <p:cNvPr id="2" name="Table 1">
            <a:extLst>
              <a:ext uri="{FF2B5EF4-FFF2-40B4-BE49-F238E27FC236}">
                <a16:creationId xmlns:a16="http://schemas.microsoft.com/office/drawing/2014/main" id="{452B5A79-461D-C08C-7144-3D6D91B608BE}"/>
              </a:ext>
            </a:extLst>
          </p:cNvPr>
          <p:cNvGraphicFramePr>
            <a:graphicFrameLocks noGrp="1"/>
          </p:cNvGraphicFramePr>
          <p:nvPr>
            <p:extLst>
              <p:ext uri="{D42A27DB-BD31-4B8C-83A1-F6EECF244321}">
                <p14:modId xmlns:p14="http://schemas.microsoft.com/office/powerpoint/2010/main" val="4107017949"/>
              </p:ext>
            </p:extLst>
          </p:nvPr>
        </p:nvGraphicFramePr>
        <p:xfrm>
          <a:off x="4058444" y="2866577"/>
          <a:ext cx="5727700" cy="3143885"/>
        </p:xfrm>
        <a:graphic>
          <a:graphicData uri="http://schemas.openxmlformats.org/drawingml/2006/table">
            <a:tbl>
              <a:tblPr firstRow="1" firstCol="1" bandRow="1"/>
              <a:tblGrid>
                <a:gridCol w="1206500">
                  <a:extLst>
                    <a:ext uri="{9D8B030D-6E8A-4147-A177-3AD203B41FA5}">
                      <a16:colId xmlns:a16="http://schemas.microsoft.com/office/drawing/2014/main" val="1960303908"/>
                    </a:ext>
                  </a:extLst>
                </a:gridCol>
                <a:gridCol w="965200">
                  <a:extLst>
                    <a:ext uri="{9D8B030D-6E8A-4147-A177-3AD203B41FA5}">
                      <a16:colId xmlns:a16="http://schemas.microsoft.com/office/drawing/2014/main" val="3979693301"/>
                    </a:ext>
                  </a:extLst>
                </a:gridCol>
                <a:gridCol w="965200">
                  <a:extLst>
                    <a:ext uri="{9D8B030D-6E8A-4147-A177-3AD203B41FA5}">
                      <a16:colId xmlns:a16="http://schemas.microsoft.com/office/drawing/2014/main" val="1635813734"/>
                    </a:ext>
                  </a:extLst>
                </a:gridCol>
                <a:gridCol w="965200">
                  <a:extLst>
                    <a:ext uri="{9D8B030D-6E8A-4147-A177-3AD203B41FA5}">
                      <a16:colId xmlns:a16="http://schemas.microsoft.com/office/drawing/2014/main" val="1836354962"/>
                    </a:ext>
                  </a:extLst>
                </a:gridCol>
                <a:gridCol w="762000">
                  <a:extLst>
                    <a:ext uri="{9D8B030D-6E8A-4147-A177-3AD203B41FA5}">
                      <a16:colId xmlns:a16="http://schemas.microsoft.com/office/drawing/2014/main" val="1568619421"/>
                    </a:ext>
                  </a:extLst>
                </a:gridCol>
                <a:gridCol w="863600">
                  <a:extLst>
                    <a:ext uri="{9D8B030D-6E8A-4147-A177-3AD203B41FA5}">
                      <a16:colId xmlns:a16="http://schemas.microsoft.com/office/drawing/2014/main" val="748783274"/>
                    </a:ext>
                  </a:extLst>
                </a:gridCol>
              </a:tblGrid>
              <a:tr h="0">
                <a:tc>
                  <a:txBody>
                    <a:bodyPr/>
                    <a:lstStyle/>
                    <a:p>
                      <a:pPr>
                        <a:lnSpc>
                          <a:spcPct val="107000"/>
                        </a:lnSpc>
                        <a:spcAft>
                          <a:spcPts val="800"/>
                        </a:spcAft>
                        <a:buNone/>
                      </a:pPr>
                      <a:r>
                        <a:rPr lang="en-GB"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Enforcement Action</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2022-23</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2023-24</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2024-25</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2025-26</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9662976"/>
                  </a:ext>
                </a:extLst>
              </a:tr>
              <a:tr h="0">
                <a:tc>
                  <a:txBody>
                    <a:bodyPr/>
                    <a:lstStyle/>
                    <a:p>
                      <a:pPr>
                        <a:lnSpc>
                          <a:spcPct val="107000"/>
                        </a:lnSpc>
                        <a:spcAft>
                          <a:spcPts val="800"/>
                        </a:spcAft>
                        <a:buNone/>
                      </a:pPr>
                      <a:r>
                        <a:rPr lang="en-GB"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HIN</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9837073"/>
                  </a:ext>
                </a:extLst>
              </a:tr>
              <a:tr h="0">
                <a:tc>
                  <a:txBody>
                    <a:bodyPr/>
                    <a:lstStyle/>
                    <a:p>
                      <a:pPr>
                        <a:lnSpc>
                          <a:spcPct val="107000"/>
                        </a:lnSpc>
                        <a:spcAft>
                          <a:spcPts val="800"/>
                        </a:spcAft>
                        <a:buNone/>
                      </a:pPr>
                      <a:r>
                        <a:rPr lang="en-GB"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RAN</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0228887"/>
                  </a:ext>
                </a:extLst>
              </a:tr>
              <a:tr h="0">
                <a:tc>
                  <a:txBody>
                    <a:bodyPr/>
                    <a:lstStyle/>
                    <a:p>
                      <a:pPr>
                        <a:lnSpc>
                          <a:spcPct val="107000"/>
                        </a:lnSpc>
                        <a:spcAft>
                          <a:spcPts val="800"/>
                        </a:spcAft>
                        <a:buNone/>
                      </a:pPr>
                      <a:r>
                        <a:rPr lang="en-GB"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RAN withdrawn</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967248"/>
                  </a:ext>
                </a:extLst>
              </a:tr>
              <a:tr h="0">
                <a:tc>
                  <a:txBody>
                    <a:bodyPr/>
                    <a:lstStyle/>
                    <a:p>
                      <a:pPr>
                        <a:lnSpc>
                          <a:spcPct val="107000"/>
                        </a:lnSpc>
                        <a:spcAft>
                          <a:spcPts val="800"/>
                        </a:spcAft>
                        <a:buNone/>
                      </a:pPr>
                      <a:r>
                        <a:rPr lang="en-GB"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Voluntary Closure</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6991322"/>
                  </a:ext>
                </a:extLst>
              </a:tr>
              <a:tr h="0">
                <a:tc>
                  <a:txBody>
                    <a:bodyPr/>
                    <a:lstStyle/>
                    <a:p>
                      <a:pPr>
                        <a:lnSpc>
                          <a:spcPct val="107000"/>
                        </a:lnSpc>
                        <a:spcAft>
                          <a:spcPts val="800"/>
                        </a:spcAft>
                        <a:buNone/>
                      </a:pPr>
                      <a:r>
                        <a:rPr lang="en-GB"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Voluntary Closure Lifted</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9716492"/>
                  </a:ext>
                </a:extLst>
              </a:tr>
              <a:tr h="0">
                <a:tc>
                  <a:txBody>
                    <a:bodyPr/>
                    <a:lstStyle/>
                    <a:p>
                      <a:pPr>
                        <a:lnSpc>
                          <a:spcPct val="107000"/>
                        </a:lnSpc>
                        <a:spcAft>
                          <a:spcPts val="800"/>
                        </a:spcAft>
                        <a:buNone/>
                      </a:pPr>
                      <a:r>
                        <a:rPr lang="en-GB"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Voluntary Surrender</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5670093"/>
                  </a:ext>
                </a:extLst>
              </a:tr>
              <a:tr h="0">
                <a:tc>
                  <a:txBody>
                    <a:bodyPr/>
                    <a:lstStyle/>
                    <a:p>
                      <a:pPr>
                        <a:lnSpc>
                          <a:spcPct val="107000"/>
                        </a:lnSpc>
                        <a:spcAft>
                          <a:spcPts val="800"/>
                        </a:spcAft>
                        <a:buNone/>
                      </a:pPr>
                      <a:r>
                        <a:rPr lang="en-GB"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HEPN</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9604340"/>
                  </a:ext>
                </a:extLst>
              </a:tr>
              <a:tr h="0">
                <a:tc>
                  <a:txBody>
                    <a:bodyPr/>
                    <a:lstStyle/>
                    <a:p>
                      <a:pPr>
                        <a:lnSpc>
                          <a:spcPct val="107000"/>
                        </a:lnSpc>
                        <a:spcAft>
                          <a:spcPts val="800"/>
                        </a:spcAft>
                        <a:buNone/>
                      </a:pPr>
                      <a:r>
                        <a:rPr lang="en-GB"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HEPO</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6264969"/>
                  </a:ext>
                </a:extLst>
              </a:tr>
              <a:tr h="0">
                <a:tc>
                  <a:txBody>
                    <a:bodyPr/>
                    <a:lstStyle/>
                    <a:p>
                      <a:pPr>
                        <a:lnSpc>
                          <a:spcPct val="107000"/>
                        </a:lnSpc>
                        <a:spcAft>
                          <a:spcPts val="800"/>
                        </a:spcAft>
                        <a:buNone/>
                      </a:pPr>
                      <a:r>
                        <a:rPr lang="en-GB"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Prosecution</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6787844"/>
                  </a:ext>
                </a:extLst>
              </a:tr>
              <a:tr h="0">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2608367"/>
                  </a:ext>
                </a:extLst>
              </a:tr>
            </a:tbl>
          </a:graphicData>
        </a:graphic>
      </p:graphicFrame>
    </p:spTree>
    <p:extLst>
      <p:ext uri="{BB962C8B-B14F-4D97-AF65-F5344CB8AC3E}">
        <p14:creationId xmlns:p14="http://schemas.microsoft.com/office/powerpoint/2010/main" val="51656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97144-31B0-FBBC-6270-A2DD18DFB512}"/>
              </a:ext>
            </a:extLst>
          </p:cNvPr>
          <p:cNvSpPr>
            <a:spLocks noGrp="1"/>
          </p:cNvSpPr>
          <p:nvPr>
            <p:ph type="sldNum" sz="quarter" idx="12"/>
          </p:nvPr>
        </p:nvSpPr>
        <p:spPr/>
        <p:txBody>
          <a:bodyPr/>
          <a:lstStyle/>
          <a:p>
            <a:fld id="{E5F5F000-6F02-0D4A-AE12-53456686C9A4}" type="slidenum">
              <a:rPr lang="en-US" smtClean="0"/>
              <a:pPr/>
              <a:t>8</a:t>
            </a:fld>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3CB8DB5-38F7-33DB-4538-69539937FDC9}"/>
              </a:ext>
            </a:extLst>
          </p:cNvPr>
          <p:cNvSpPr>
            <a:spLocks noGrp="1"/>
          </p:cNvSpPr>
          <p:nvPr>
            <p:ph type="body" sz="quarter" idx="14"/>
          </p:nvPr>
        </p:nvSpPr>
        <p:spPr>
          <a:xfrm>
            <a:off x="550872" y="1627101"/>
            <a:ext cx="5492719" cy="1837426"/>
          </a:xfrm>
        </p:spPr>
        <p:txBody>
          <a:bodyPr vert="horz" lIns="0" tIns="45720" rIns="91440" bIns="45720" rtlCol="0" anchor="t">
            <a:spAutoFit/>
          </a:bodyPr>
          <a:lstStyle/>
          <a:p>
            <a:r>
              <a:rPr lang="en-GB" dirty="0">
                <a:solidFill>
                  <a:schemeClr val="tx1"/>
                </a:solidFill>
                <a:latin typeface="Arial Black"/>
              </a:rPr>
              <a:t>Reasons cited and effectiveness of Enforcement Action</a:t>
            </a:r>
          </a:p>
          <a:p>
            <a:endParaRPr lang="en-GB" dirty="0"/>
          </a:p>
        </p:txBody>
      </p:sp>
      <p:sp>
        <p:nvSpPr>
          <p:cNvPr id="5" name="Content Placeholder 4">
            <a:extLst>
              <a:ext uri="{FF2B5EF4-FFF2-40B4-BE49-F238E27FC236}">
                <a16:creationId xmlns:a16="http://schemas.microsoft.com/office/drawing/2014/main" id="{DD2D3B9B-4CB0-053A-1E40-4D576D6A320D}"/>
              </a:ext>
            </a:extLst>
          </p:cNvPr>
          <p:cNvSpPr>
            <a:spLocks noGrp="1"/>
          </p:cNvSpPr>
          <p:nvPr>
            <p:ph sz="quarter" idx="15"/>
          </p:nvPr>
        </p:nvSpPr>
        <p:spPr/>
        <p:txBody>
          <a:bodyPr vert="horz" lIns="91440" tIns="45720" rIns="91440" bIns="45720" rtlCol="0" anchor="t">
            <a:normAutofit fontScale="92500"/>
          </a:bodyPr>
          <a:lstStyle/>
          <a:p>
            <a:pPr marL="192405" indent="-192405"/>
            <a:r>
              <a:rPr lang="en-GB" dirty="0">
                <a:latin typeface="Arial"/>
                <a:cs typeface="Arial"/>
              </a:rPr>
              <a:t>9 Hygiene Improvement Notices – HACCP, maintenance and facilities.</a:t>
            </a:r>
            <a:endParaRPr lang="en-US" dirty="0">
              <a:latin typeface="Arial"/>
              <a:cs typeface="Arial"/>
            </a:endParaRPr>
          </a:p>
          <a:p>
            <a:pPr marL="192405" indent="-192405"/>
            <a:endParaRPr lang="en-GB" dirty="0"/>
          </a:p>
          <a:p>
            <a:pPr marL="192405" indent="-192405"/>
            <a:r>
              <a:rPr lang="en-GB" dirty="0">
                <a:latin typeface="Arial"/>
                <a:cs typeface="Arial"/>
              </a:rPr>
              <a:t>30 Remedial Action Notices – lack of hot water, significant pest issues, extending shelf life, </a:t>
            </a:r>
          </a:p>
          <a:p>
            <a:pPr marL="192405" indent="-192405"/>
            <a:r>
              <a:rPr lang="en-GB" dirty="0">
                <a:latin typeface="Arial"/>
                <a:cs typeface="Arial"/>
              </a:rPr>
              <a:t>allergens. </a:t>
            </a:r>
            <a:endParaRPr lang="en-GB" dirty="0"/>
          </a:p>
          <a:p>
            <a:pPr marL="192405" indent="-192405"/>
            <a:endParaRPr lang="en-GB" dirty="0"/>
          </a:p>
          <a:p>
            <a:pPr marL="192405" indent="-192405"/>
            <a:r>
              <a:rPr lang="en-GB" dirty="0">
                <a:latin typeface="Arial"/>
                <a:cs typeface="Arial"/>
              </a:rPr>
              <a:t>2 Voluntary Closures – poor and unsatisfactory standards.</a:t>
            </a:r>
          </a:p>
          <a:p>
            <a:pPr marL="192405" indent="-192405"/>
            <a:endParaRPr lang="en-GB" dirty="0"/>
          </a:p>
          <a:p>
            <a:pPr marL="192405" indent="-192405"/>
            <a:r>
              <a:rPr lang="en-GB" dirty="0">
                <a:latin typeface="Arial"/>
                <a:cs typeface="Arial"/>
              </a:rPr>
              <a:t>3 Voluntary Surrenders – potential contamination by pests and counterfeit vodka.</a:t>
            </a:r>
          </a:p>
          <a:p>
            <a:pPr marL="192405" indent="-192405"/>
            <a:endParaRPr lang="en-GB" dirty="0"/>
          </a:p>
          <a:p>
            <a:pPr marL="192405" indent="-192405"/>
            <a:r>
              <a:rPr lang="en-GB" dirty="0">
                <a:solidFill>
                  <a:schemeClr val="tx1"/>
                </a:solidFill>
                <a:latin typeface="Arial"/>
                <a:cs typeface="Arial"/>
              </a:rPr>
              <a:t>1</a:t>
            </a:r>
            <a:r>
              <a:rPr lang="en-GB" dirty="0">
                <a:solidFill>
                  <a:srgbClr val="FF0000"/>
                </a:solidFill>
                <a:latin typeface="Arial"/>
                <a:cs typeface="Arial"/>
              </a:rPr>
              <a:t> </a:t>
            </a:r>
            <a:r>
              <a:rPr lang="en-GB" dirty="0">
                <a:latin typeface="Arial"/>
                <a:cs typeface="Arial"/>
              </a:rPr>
              <a:t>HEPN – rat activity.</a:t>
            </a:r>
          </a:p>
          <a:p>
            <a:pPr marL="192405" indent="-192405"/>
            <a:endParaRPr lang="en-GB" dirty="0"/>
          </a:p>
          <a:p>
            <a:pPr marL="192405" indent="-192405"/>
            <a:r>
              <a:rPr lang="en-GB" dirty="0">
                <a:latin typeface="Arial"/>
                <a:cs typeface="Arial"/>
              </a:rPr>
              <a:t>1 HEPO – rat activity.</a:t>
            </a:r>
          </a:p>
          <a:p>
            <a:pPr marL="192405" indent="-192405"/>
            <a:endParaRPr lang="en-GB" dirty="0"/>
          </a:p>
          <a:p>
            <a:pPr marL="192405" indent="-192405"/>
            <a:r>
              <a:rPr lang="en-GB" dirty="0">
                <a:latin typeface="Arial"/>
                <a:cs typeface="Arial"/>
              </a:rPr>
              <a:t>1 Prosecution – 1 rat infestation/repeated visits and poor history of compliance (pled guilty).</a:t>
            </a:r>
          </a:p>
          <a:p>
            <a:pPr marL="192405" indent="-192405"/>
            <a:endParaRPr lang="en-GB" dirty="0"/>
          </a:p>
          <a:p>
            <a:pPr marL="88900" indent="-88900"/>
            <a:r>
              <a:rPr lang="en-GB" dirty="0">
                <a:latin typeface="Arial"/>
                <a:cs typeface="Arial"/>
              </a:rPr>
              <a:t>Overall, it appears that enforcement action was effective, resulting in improvements in standards and FLRS scores afterwards.</a:t>
            </a:r>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p:txBody>
      </p:sp>
    </p:spTree>
    <p:extLst>
      <p:ext uri="{BB962C8B-B14F-4D97-AF65-F5344CB8AC3E}">
        <p14:creationId xmlns:p14="http://schemas.microsoft.com/office/powerpoint/2010/main" val="145943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FD830E-0EDA-99B4-77C5-456F16896E59}"/>
              </a:ext>
            </a:extLst>
          </p:cNvPr>
          <p:cNvSpPr>
            <a:spLocks noGrp="1"/>
          </p:cNvSpPr>
          <p:nvPr>
            <p:ph type="sldNum" sz="quarter" idx="12"/>
          </p:nvPr>
        </p:nvSpPr>
        <p:spPr/>
        <p:txBody>
          <a:bodyPr/>
          <a:lstStyle/>
          <a:p>
            <a:fld id="{E5F5F000-6F02-0D4A-AE12-53456686C9A4}" type="slidenum">
              <a:rPr lang="en-US" smtClean="0"/>
              <a:pPr/>
              <a:t>9</a:t>
            </a:fld>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C41B4FCE-55E7-9555-C758-E29F8A2B6CC7}"/>
              </a:ext>
            </a:extLst>
          </p:cNvPr>
          <p:cNvSpPr>
            <a:spLocks noGrp="1"/>
          </p:cNvSpPr>
          <p:nvPr>
            <p:ph sz="quarter" idx="18"/>
          </p:nvPr>
        </p:nvSpPr>
        <p:spPr>
          <a:xfrm>
            <a:off x="3875965" y="1630016"/>
            <a:ext cx="6960358" cy="5968800"/>
          </a:xfrm>
        </p:spPr>
        <p:txBody>
          <a:bodyPr vert="horz" lIns="91440" tIns="45720" rIns="91440" bIns="45720" rtlCol="0" anchor="t">
            <a:normAutofit/>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endParaRPr lang="en-GB" dirty="0">
              <a:solidFill>
                <a:prstClr val="black"/>
              </a:solidFill>
              <a:latin typeface="Arial"/>
              <a:ea typeface="Times New Roman" panose="02020603050405020304" pitchFamily="18" charset="0"/>
              <a:cs typeface="Arial"/>
            </a:endParaRPr>
          </a:p>
          <a:p>
            <a:pPr marL="285750" indent="-285750">
              <a:buFont typeface="Arial" panose="020B0604020202020204" pitchFamily="34" charset="0"/>
              <a:buChar char="•"/>
              <a:defRPr/>
            </a:pPr>
            <a:endParaRPr lang="en-GB" dirty="0">
              <a:solidFill>
                <a:prstClr val="black"/>
              </a:solidFill>
              <a:latin typeface="Arial"/>
              <a:ea typeface="Times New Roman" panose="02020603050405020304" pitchFamily="18" charset="0"/>
              <a:cs typeface="Arial"/>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The Authority</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has </a:t>
            </a:r>
            <a:r>
              <a:rPr lang="en-GB" dirty="0">
                <a:solidFill>
                  <a:prstClr val="black"/>
                </a:solidFill>
                <a:latin typeface="Arial"/>
                <a:ea typeface="Times New Roman" panose="02020603050405020304" pitchFamily="18" charset="0"/>
                <a:cs typeface="Arial"/>
              </a:rPr>
              <a:t>qualified, trained and experienced officers.</a:t>
            </a:r>
            <a:endParaRPr lang="en-GB" dirty="0">
              <a:solidFill>
                <a:prstClr val="black"/>
              </a:solidFill>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Authorised Food Enforcement Officers are required to undertake regular training activities to maintain their proficiency and expertise. </a:t>
            </a:r>
            <a:r>
              <a:rPr lang="en-GB" dirty="0">
                <a:solidFill>
                  <a:prstClr val="black"/>
                </a:solidFill>
                <a:latin typeface="Arial"/>
                <a:ea typeface="Times New Roman" panose="02020603050405020304" pitchFamily="18" charset="0"/>
                <a:cs typeface="Arial"/>
              </a:rPr>
              <a:t>The Authority has sourced and funded a bespoke legal procedures training course for officers, to be delivered in October 2025. </a:t>
            </a:r>
          </a:p>
          <a:p>
            <a:pPr marL="285750" indent="-285750">
              <a:buFont typeface="Arial" panose="020B0604020202020204" pitchFamily="34" charset="0"/>
              <a:buChar char="•"/>
              <a:defRPr/>
            </a:pPr>
            <a:endParaRPr lang="en-GB" dirty="0">
              <a:solidFill>
                <a:prstClr val="black"/>
              </a:solidFill>
              <a:latin typeface="Arial"/>
              <a:ea typeface="Times New Roman" panose="02020603050405020304" pitchFamily="18" charset="0"/>
              <a:cs typeface="Arial"/>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The</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Principal Officer (Food &amp; Safety) reviews training requirements at workplan review meetings and as part of annual planned appraisal system operated by the council. </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Communication - </a:t>
            </a:r>
            <a:r>
              <a:rPr lang="en-GB" dirty="0">
                <a:solidFill>
                  <a:prstClr val="black"/>
                </a:solidFill>
                <a:latin typeface="Arial"/>
                <a:ea typeface="Calibri"/>
                <a:cs typeface="Arial"/>
              </a:rPr>
              <a:t>g</a:t>
            </a:r>
            <a:r>
              <a:rPr lang="en-GB" dirty="0">
                <a:latin typeface="Arial"/>
                <a:ea typeface="Calibri"/>
                <a:cs typeface="Arial"/>
              </a:rPr>
              <a:t>eneral outcomes and performance reports are discussed at Food &amp; Safety team monthly meetings, monthly consistency workshops and weekly catch ups. </a:t>
            </a:r>
          </a:p>
          <a:p>
            <a:pPr marL="285750" indent="-285750">
              <a:buFont typeface="Arial" panose="020B0604020202020204" pitchFamily="34" charset="0"/>
              <a:buChar char="•"/>
              <a:defRPr/>
            </a:pPr>
            <a:endParaRPr lang="en-GB" dirty="0">
              <a:solidFill>
                <a:prstClr val="black"/>
              </a:solidFill>
            </a:endParaRPr>
          </a:p>
          <a:p>
            <a:pPr marL="0" marR="0" lvl="0" indent="0" algn="l" defTabSz="257188" rtl="0" eaLnBrk="1" fontAlgn="auto" latinLnBrk="0" hangingPunct="1">
              <a:lnSpc>
                <a:spcPct val="100000"/>
              </a:lnSpc>
              <a:spcBef>
                <a:spcPct val="20000"/>
              </a:spcBef>
              <a:spcAft>
                <a:spcPts val="0"/>
              </a:spcAft>
              <a:buClrTx/>
              <a:buSzTx/>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2405" indent="-192405"/>
            <a:endParaRPr lang="en-GB" dirty="0"/>
          </a:p>
        </p:txBody>
      </p:sp>
      <p:sp>
        <p:nvSpPr>
          <p:cNvPr id="9" name="Oval 8">
            <a:extLst>
              <a:ext uri="{FF2B5EF4-FFF2-40B4-BE49-F238E27FC236}">
                <a16:creationId xmlns:a16="http://schemas.microsoft.com/office/drawing/2014/main" id="{4B461034-752A-A464-F7F3-C4B310D12487}"/>
              </a:ext>
            </a:extLst>
          </p:cNvPr>
          <p:cNvSpPr/>
          <p:nvPr/>
        </p:nvSpPr>
        <p:spPr>
          <a:xfrm>
            <a:off x="562618" y="2800938"/>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Competence   </a:t>
            </a:r>
          </a:p>
        </p:txBody>
      </p:sp>
    </p:spTree>
    <p:extLst>
      <p:ext uri="{BB962C8B-B14F-4D97-AF65-F5344CB8AC3E}">
        <p14:creationId xmlns:p14="http://schemas.microsoft.com/office/powerpoint/2010/main" val="69187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S PowerPoint template" id="{652EB9AC-9707-40CA-A1D0-C0CD79908BA3}" vid="{0F14D02C-4FF4-4F57-BBEC-E6C3736C73E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S PowerPoint template" id="{652EB9AC-9707-40CA-A1D0-C0CD79908BA3}" vid="{0F14D02C-4FF4-4F57-BBEC-E6C3736C73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75e3ab-2268-4b89-92a4-eefe8a0ee025">
      <Terms xmlns="http://schemas.microsoft.com/office/infopath/2007/PartnerControls"/>
    </lcf76f155ced4ddcb4097134ff3c332f>
    <TaxCatchAll xmlns="d7803841-2d19-43b3-92a8-d0b25f54bd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74120C08CB2543A06FE23FCDA468EA" ma:contentTypeVersion="17" ma:contentTypeDescription="Create a new document." ma:contentTypeScope="" ma:versionID="33a4aebf0a0874321c15e58bab3b32ab">
  <xsd:schema xmlns:xsd="http://www.w3.org/2001/XMLSchema" xmlns:xs="http://www.w3.org/2001/XMLSchema" xmlns:p="http://schemas.microsoft.com/office/2006/metadata/properties" xmlns:ns2="ef75e3ab-2268-4b89-92a4-eefe8a0ee025" xmlns:ns3="d7803841-2d19-43b3-92a8-d0b25f54bd62" targetNamespace="http://schemas.microsoft.com/office/2006/metadata/properties" ma:root="true" ma:fieldsID="14f5b36ff4cac01e3cf5597a5551d1ca" ns2:_="" ns3:_="">
    <xsd:import namespace="ef75e3ab-2268-4b89-92a4-eefe8a0ee025"/>
    <xsd:import namespace="d7803841-2d19-43b3-92a8-d0b25f54bd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5e3ab-2268-4b89-92a4-eefe8a0ee0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description="" ma:hidden="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03841-2d19-43b3-92a8-d0b25f54bd6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82ecb7b-214a-4f07-b6ca-d0fd63aec2f9}" ma:internalName="TaxCatchAll" ma:showField="CatchAllData" ma:web="d7803841-2d19-43b3-92a8-d0b25f54b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771139-131C-4449-9EF3-236810D37CD8}">
  <ds:schemaRefs>
    <ds:schemaRef ds:uri="8595806c-a27a-4530-8239-da17bfa8afe5"/>
    <ds:schemaRef ds:uri="d7803841-2d19-43b3-92a8-d0b25f54bd62"/>
    <ds:schemaRef ds:uri="ef75e3ab-2268-4b89-92a4-eefe8a0ee0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2143FC-1A95-463D-86E0-0757A3F72820}">
  <ds:schemaRefs>
    <ds:schemaRef ds:uri="d7803841-2d19-43b3-92a8-d0b25f54bd62"/>
    <ds:schemaRef ds:uri="ef75e3ab-2268-4b89-92a4-eefe8a0ee0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D53A75C-9DDB-443A-93B1-74BDFE849D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Wash up slides</Template>
  <TotalTime>274</TotalTime>
  <Words>2422</Words>
  <Application>Microsoft Office PowerPoint</Application>
  <PresentationFormat>Custom</PresentationFormat>
  <Paragraphs>312</Paragraphs>
  <Slides>15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Aptos</vt:lpstr>
      <vt:lpstr>Arial</vt:lpstr>
      <vt:lpstr>Arial Black</vt:lpstr>
      <vt:lpstr>Calibri</vt:lpstr>
      <vt:lpstr>Times New Roman</vt:lpstr>
      <vt:lpstr>Office Theme</vt:lpstr>
      <vt:lpstr>1_Office Theme</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Scottish Government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Wilson R (Rich)</dc:creator>
  <cp:keywords/>
  <dc:description/>
  <cp:lastModifiedBy>Neil Douglas</cp:lastModifiedBy>
  <cp:revision>23</cp:revision>
  <cp:lastPrinted>2024-07-02T10:55:59Z</cp:lastPrinted>
  <dcterms:created xsi:type="dcterms:W3CDTF">2021-04-21T14:11:54Z</dcterms:created>
  <dcterms:modified xsi:type="dcterms:W3CDTF">2025-09-02T14:26:32Z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A53986169</vt:lpwstr>
  </property>
  <property fmtid="{D5CDD505-2E9C-101B-9397-08002B2CF9AE}" pid="4" name="Objective-Title">
    <vt:lpwstr>783 - Midlothian Council - Enforcement Actions Audit - Audit Findings Presentation  - September 2025</vt:lpwstr>
  </property>
  <property fmtid="{D5CDD505-2E9C-101B-9397-08002B2CF9AE}" pid="5" name="Objective-Description">
    <vt:lpwstr/>
  </property>
  <property fmtid="{D5CDD505-2E9C-101B-9397-08002B2CF9AE}" pid="6" name="Objective-CreationStamp">
    <vt:filetime>2025-09-02T14:42:02Z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2025-09-02T15:26:44Z</vt:filetime>
  </property>
  <property fmtid="{D5CDD505-2E9C-101B-9397-08002B2CF9AE}" pid="10" name="Objective-ModificationStamp">
    <vt:filetime>2025-09-02T15:26:44Z</vt:filetime>
  </property>
  <property fmtid="{D5CDD505-2E9C-101B-9397-08002B2CF9AE}" pid="11" name="Objective-Owner">
    <vt:lpwstr>Douglas, Neil N (U420126)</vt:lpwstr>
  </property>
  <property fmtid="{D5CDD505-2E9C-101B-9397-08002B2CF9AE}" pid="12" name="Objective-Path">
    <vt:lpwstr>Objective Global Folder:Food Standards Scotland File Plan:Administration:Corporate Governance:External Audit:Audit Assignments: External Audit (Food Standards Scotland):Local Authority Audit: Midlothian Council: Enforcement Actions: 2025-2026</vt:lpwstr>
  </property>
  <property fmtid="{D5CDD505-2E9C-101B-9397-08002B2CF9AE}" pid="13" name="Objective-Parent">
    <vt:lpwstr>Local Authority Audit: Midlothian Council: Enforcement Actions: 2025-2026</vt:lpwstr>
  </property>
  <property fmtid="{D5CDD505-2E9C-101B-9397-08002B2CF9AE}" pid="14" name="Objective-State">
    <vt:lpwstr>Published</vt:lpwstr>
  </property>
  <property fmtid="{D5CDD505-2E9C-101B-9397-08002B2CF9AE}" pid="15" name="Objective-VersionId">
    <vt:lpwstr>vA81627431</vt:lpwstr>
  </property>
  <property fmtid="{D5CDD505-2E9C-101B-9397-08002B2CF9AE}" pid="16" name="Objective-Version">
    <vt:lpwstr>4.0</vt:lpwstr>
  </property>
  <property fmtid="{D5CDD505-2E9C-101B-9397-08002B2CF9AE}" pid="17" name="Objective-VersionNumber">
    <vt:r8>4</vt:r8>
  </property>
  <property fmtid="{D5CDD505-2E9C-101B-9397-08002B2CF9AE}" pid="18" name="Objective-VersionComment">
    <vt:lpwstr/>
  </property>
  <property fmtid="{D5CDD505-2E9C-101B-9397-08002B2CF9AE}" pid="19" name="Objective-FileNumber">
    <vt:lpwstr>AUD/7379</vt:lpwstr>
  </property>
  <property fmtid="{D5CDD505-2E9C-101B-9397-08002B2CF9AE}" pid="20" name="Objective-Classification">
    <vt:lpwstr>OFFICIAL</vt:lpwstr>
  </property>
  <property fmtid="{D5CDD505-2E9C-101B-9397-08002B2CF9AE}" pid="21" name="Objective-Caveats">
    <vt:lpwstr>Caveat for access to Food Standards Scotland</vt:lpwstr>
  </property>
  <property fmtid="{D5CDD505-2E9C-101B-9397-08002B2CF9AE}" pid="22" name="Objective-Connect Creator">
    <vt:lpwstr/>
  </property>
  <property fmtid="{D5CDD505-2E9C-101B-9397-08002B2CF9AE}" pid="23" name="Objective-Date Received">
    <vt:lpwstr/>
  </property>
  <property fmtid="{D5CDD505-2E9C-101B-9397-08002B2CF9AE}" pid="24" name="Objective-Date of Original">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mment">
    <vt:lpwstr/>
  </property>
  <property fmtid="{D5CDD505-2E9C-101B-9397-08002B2CF9AE}" pid="28" name="Objective-Date of Original [system]">
    <vt:lpwstr/>
  </property>
  <property fmtid="{D5CDD505-2E9C-101B-9397-08002B2CF9AE}" pid="29" name="Objective-Date Received [system]">
    <vt:lpwstr/>
  </property>
  <property fmtid="{D5CDD505-2E9C-101B-9397-08002B2CF9AE}" pid="30" name="Objective-SG Web Publication - Category [system]">
    <vt:lpwstr/>
  </property>
  <property fmtid="{D5CDD505-2E9C-101B-9397-08002B2CF9AE}" pid="31" name="Objective-SG Web Publication - Category 2 Classification [system]">
    <vt:lpwstr/>
  </property>
  <property fmtid="{D5CDD505-2E9C-101B-9397-08002B2CF9AE}" pid="32" name="Objective-Connect Creator [system]">
    <vt:lpwstr/>
  </property>
  <property fmtid="{D5CDD505-2E9C-101B-9397-08002B2CF9AE}" pid="33" name="ContentTypeId">
    <vt:lpwstr>0x0101009A74120C08CB2543A06FE23FCDA468EA</vt:lpwstr>
  </property>
  <property fmtid="{D5CDD505-2E9C-101B-9397-08002B2CF9AE}" pid="34" name="Objective-Required Redaction">
    <vt:lpwstr/>
  </property>
  <property fmtid="{D5CDD505-2E9C-101B-9397-08002B2CF9AE}" pid="35" name="MediaServiceImageTags">
    <vt:lpwstr/>
  </property>
  <property fmtid="{D5CDD505-2E9C-101B-9397-08002B2CF9AE}" pid="36" name="Objective-Shared By">
    <vt:lpwstr/>
  </property>
  <property fmtid="{D5CDD505-2E9C-101B-9397-08002B2CF9AE}" pid="37" name="Objective-Access Conditions">
    <vt:lpwstr/>
  </property>
  <property fmtid="{D5CDD505-2E9C-101B-9397-08002B2CF9AE}" pid="38" name="Objective-Access Status">
    <vt:lpwstr/>
  </property>
  <property fmtid="{D5CDD505-2E9C-101B-9397-08002B2CF9AE}" pid="39" name="Objective-Date Open From">
    <vt:lpwstr/>
  </property>
  <property fmtid="{D5CDD505-2E9C-101B-9397-08002B2CF9AE}" pid="41" name="_NewReviewCycle">
    <vt:lpwstr/>
  </property>
</Properties>
</file>