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5"/>
  </p:sldMasterIdLst>
  <p:notesMasterIdLst>
    <p:notesMasterId r:id="rId21"/>
  </p:notesMasterIdLst>
  <p:sldIdLst>
    <p:sldId id="333" r:id="rId6"/>
    <p:sldId id="350" r:id="rId7"/>
    <p:sldId id="339" r:id="rId8"/>
    <p:sldId id="354" r:id="rId9"/>
    <p:sldId id="361" r:id="rId10"/>
    <p:sldId id="357" r:id="rId11"/>
    <p:sldId id="362" r:id="rId12"/>
    <p:sldId id="363" r:id="rId13"/>
    <p:sldId id="364" r:id="rId14"/>
    <p:sldId id="365" r:id="rId15"/>
    <p:sldId id="352" r:id="rId16"/>
    <p:sldId id="344" r:id="rId17"/>
    <p:sldId id="345" r:id="rId18"/>
    <p:sldId id="348" r:id="rId19"/>
    <p:sldId id="356" r:id="rId20"/>
  </p:sldIdLst>
  <p:sldSz cx="12193588" cy="9144000"/>
  <p:notesSz cx="6797675" cy="9928225"/>
  <p:defaultTextStyle>
    <a:defPPr>
      <a:defRPr lang="en-US"/>
    </a:defPPr>
    <a:lvl1pPr marL="0" algn="l" defTabSz="512064" rtl="0" eaLnBrk="1" latinLnBrk="0" hangingPunct="1">
      <a:defRPr sz="2016" kern="1200">
        <a:solidFill>
          <a:schemeClr val="tx1"/>
        </a:solidFill>
        <a:latin typeface="+mn-lt"/>
        <a:ea typeface="+mn-ea"/>
        <a:cs typeface="+mn-cs"/>
      </a:defRPr>
    </a:lvl1pPr>
    <a:lvl2pPr marL="512064" algn="l" defTabSz="512064" rtl="0" eaLnBrk="1" latinLnBrk="0" hangingPunct="1">
      <a:defRPr sz="2016" kern="1200">
        <a:solidFill>
          <a:schemeClr val="tx1"/>
        </a:solidFill>
        <a:latin typeface="+mn-lt"/>
        <a:ea typeface="+mn-ea"/>
        <a:cs typeface="+mn-cs"/>
      </a:defRPr>
    </a:lvl2pPr>
    <a:lvl3pPr marL="1024128" algn="l" defTabSz="512064" rtl="0" eaLnBrk="1" latinLnBrk="0" hangingPunct="1">
      <a:defRPr sz="2016" kern="1200">
        <a:solidFill>
          <a:schemeClr val="tx1"/>
        </a:solidFill>
        <a:latin typeface="+mn-lt"/>
        <a:ea typeface="+mn-ea"/>
        <a:cs typeface="+mn-cs"/>
      </a:defRPr>
    </a:lvl3pPr>
    <a:lvl4pPr marL="1536192" algn="l" defTabSz="512064" rtl="0" eaLnBrk="1" latinLnBrk="0" hangingPunct="1">
      <a:defRPr sz="2016" kern="1200">
        <a:solidFill>
          <a:schemeClr val="tx1"/>
        </a:solidFill>
        <a:latin typeface="+mn-lt"/>
        <a:ea typeface="+mn-ea"/>
        <a:cs typeface="+mn-cs"/>
      </a:defRPr>
    </a:lvl4pPr>
    <a:lvl5pPr marL="2048256" algn="l" defTabSz="512064" rtl="0" eaLnBrk="1" latinLnBrk="0" hangingPunct="1">
      <a:defRPr sz="2016" kern="1200">
        <a:solidFill>
          <a:schemeClr val="tx1"/>
        </a:solidFill>
        <a:latin typeface="+mn-lt"/>
        <a:ea typeface="+mn-ea"/>
        <a:cs typeface="+mn-cs"/>
      </a:defRPr>
    </a:lvl5pPr>
    <a:lvl6pPr marL="2560320" algn="l" defTabSz="512064" rtl="0" eaLnBrk="1" latinLnBrk="0" hangingPunct="1">
      <a:defRPr sz="2016" kern="1200">
        <a:solidFill>
          <a:schemeClr val="tx1"/>
        </a:solidFill>
        <a:latin typeface="+mn-lt"/>
        <a:ea typeface="+mn-ea"/>
        <a:cs typeface="+mn-cs"/>
      </a:defRPr>
    </a:lvl6pPr>
    <a:lvl7pPr marL="3072384" algn="l" defTabSz="512064" rtl="0" eaLnBrk="1" latinLnBrk="0" hangingPunct="1">
      <a:defRPr sz="2016" kern="1200">
        <a:solidFill>
          <a:schemeClr val="tx1"/>
        </a:solidFill>
        <a:latin typeface="+mn-lt"/>
        <a:ea typeface="+mn-ea"/>
        <a:cs typeface="+mn-cs"/>
      </a:defRPr>
    </a:lvl7pPr>
    <a:lvl8pPr marL="3584448" algn="l" defTabSz="512064" rtl="0" eaLnBrk="1" latinLnBrk="0" hangingPunct="1">
      <a:defRPr sz="2016" kern="1200">
        <a:solidFill>
          <a:schemeClr val="tx1"/>
        </a:solidFill>
        <a:latin typeface="+mn-lt"/>
        <a:ea typeface="+mn-ea"/>
        <a:cs typeface="+mn-cs"/>
      </a:defRPr>
    </a:lvl8pPr>
    <a:lvl9pPr marL="4096512" algn="l" defTabSz="512064" rtl="0" eaLnBrk="1" latinLnBrk="0" hangingPunct="1">
      <a:defRPr sz="201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mages &amp; Diagrams" id="{9891E6D9-4824-4F26-AFB4-D2EEC684DD08}">
          <p14:sldIdLst>
            <p14:sldId id="333"/>
            <p14:sldId id="350"/>
            <p14:sldId id="339"/>
            <p14:sldId id="354"/>
            <p14:sldId id="361"/>
            <p14:sldId id="357"/>
            <p14:sldId id="362"/>
            <p14:sldId id="363"/>
            <p14:sldId id="364"/>
            <p14:sldId id="365"/>
            <p14:sldId id="352"/>
            <p14:sldId id="344"/>
            <p14:sldId id="345"/>
            <p14:sldId id="348"/>
            <p14:sldId id="356"/>
          </p14:sldIdLst>
        </p14:section>
        <p14:section name="Tools and Templates" id="{461D3064-4FBF-41A2-BB7F-2AC03A401E2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meda-Hodge T (Tanya)" initials="OT(" lastIdx="51" clrIdx="0">
    <p:extLst>
      <p:ext uri="{19B8F6BF-5375-455C-9EA6-DF929625EA0E}">
        <p15:presenceInfo xmlns:p15="http://schemas.microsoft.com/office/powerpoint/2012/main" userId="S-1-5-21-765483983-692928010-316617838-332464" providerId="AD"/>
      </p:ext>
    </p:extLst>
  </p:cmAuthor>
  <p:cmAuthor id="2" name="Darren Grimes" initials="DG" lastIdx="10" clrIdx="1">
    <p:extLst>
      <p:ext uri="{19B8F6BF-5375-455C-9EA6-DF929625EA0E}">
        <p15:presenceInfo xmlns:p15="http://schemas.microsoft.com/office/powerpoint/2012/main" userId="S::darren.grimes@theapsgroup.com::d0f171b2-caa0-414b-84fb-340ba9c46206" providerId="AD"/>
      </p:ext>
    </p:extLst>
  </p:cmAuthor>
  <p:cmAuthor id="3" name="Halliday V (Vikki)" initials="HV(" lastIdx="0" clrIdx="2">
    <p:extLst>
      <p:ext uri="{19B8F6BF-5375-455C-9EA6-DF929625EA0E}">
        <p15:presenceInfo xmlns:p15="http://schemas.microsoft.com/office/powerpoint/2012/main" userId="S-1-5-21-765483983-692928010-316617838-3868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2A56"/>
    <a:srgbClr val="FFFFFF"/>
    <a:srgbClr val="009CBD"/>
    <a:srgbClr val="607875"/>
    <a:srgbClr val="005E5D"/>
    <a:srgbClr val="A15A95"/>
    <a:srgbClr val="BABD8B"/>
    <a:srgbClr val="71CC98"/>
    <a:srgbClr val="949300"/>
    <a:srgbClr val="BBDD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452" y="90"/>
      </p:cViewPr>
      <p:guideLst>
        <p:guide orient="horz" pos="288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957C8-3717-426F-908C-055DE6E9CADD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C431D-86E7-4FF9-B33E-04F39A2A1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567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24128" rtl="0" eaLnBrk="1" latinLnBrk="0" hangingPunct="1">
      <a:defRPr sz="1344" kern="1200">
        <a:solidFill>
          <a:schemeClr val="tx1"/>
        </a:solidFill>
        <a:latin typeface="+mn-lt"/>
        <a:ea typeface="+mn-ea"/>
        <a:cs typeface="+mn-cs"/>
      </a:defRPr>
    </a:lvl1pPr>
    <a:lvl2pPr marL="512064" algn="l" defTabSz="1024128" rtl="0" eaLnBrk="1" latinLnBrk="0" hangingPunct="1">
      <a:defRPr sz="1344" kern="1200">
        <a:solidFill>
          <a:schemeClr val="tx1"/>
        </a:solidFill>
        <a:latin typeface="+mn-lt"/>
        <a:ea typeface="+mn-ea"/>
        <a:cs typeface="+mn-cs"/>
      </a:defRPr>
    </a:lvl2pPr>
    <a:lvl3pPr marL="1024128" algn="l" defTabSz="1024128" rtl="0" eaLnBrk="1" latinLnBrk="0" hangingPunct="1">
      <a:defRPr sz="1344" kern="1200">
        <a:solidFill>
          <a:schemeClr val="tx1"/>
        </a:solidFill>
        <a:latin typeface="+mn-lt"/>
        <a:ea typeface="+mn-ea"/>
        <a:cs typeface="+mn-cs"/>
      </a:defRPr>
    </a:lvl3pPr>
    <a:lvl4pPr marL="1536192" algn="l" defTabSz="1024128" rtl="0" eaLnBrk="1" latinLnBrk="0" hangingPunct="1">
      <a:defRPr sz="1344" kern="1200">
        <a:solidFill>
          <a:schemeClr val="tx1"/>
        </a:solidFill>
        <a:latin typeface="+mn-lt"/>
        <a:ea typeface="+mn-ea"/>
        <a:cs typeface="+mn-cs"/>
      </a:defRPr>
    </a:lvl4pPr>
    <a:lvl5pPr marL="2048256" algn="l" defTabSz="1024128" rtl="0" eaLnBrk="1" latinLnBrk="0" hangingPunct="1">
      <a:defRPr sz="1344" kern="1200">
        <a:solidFill>
          <a:schemeClr val="tx1"/>
        </a:solidFill>
        <a:latin typeface="+mn-lt"/>
        <a:ea typeface="+mn-ea"/>
        <a:cs typeface="+mn-cs"/>
      </a:defRPr>
    </a:lvl5pPr>
    <a:lvl6pPr marL="2560320" algn="l" defTabSz="1024128" rtl="0" eaLnBrk="1" latinLnBrk="0" hangingPunct="1">
      <a:defRPr sz="1344" kern="1200">
        <a:solidFill>
          <a:schemeClr val="tx1"/>
        </a:solidFill>
        <a:latin typeface="+mn-lt"/>
        <a:ea typeface="+mn-ea"/>
        <a:cs typeface="+mn-cs"/>
      </a:defRPr>
    </a:lvl6pPr>
    <a:lvl7pPr marL="3072384" algn="l" defTabSz="1024128" rtl="0" eaLnBrk="1" latinLnBrk="0" hangingPunct="1">
      <a:defRPr sz="1344" kern="1200">
        <a:solidFill>
          <a:schemeClr val="tx1"/>
        </a:solidFill>
        <a:latin typeface="+mn-lt"/>
        <a:ea typeface="+mn-ea"/>
        <a:cs typeface="+mn-cs"/>
      </a:defRPr>
    </a:lvl7pPr>
    <a:lvl8pPr marL="3584448" algn="l" defTabSz="1024128" rtl="0" eaLnBrk="1" latinLnBrk="0" hangingPunct="1">
      <a:defRPr sz="1344" kern="1200">
        <a:solidFill>
          <a:schemeClr val="tx1"/>
        </a:solidFill>
        <a:latin typeface="+mn-lt"/>
        <a:ea typeface="+mn-ea"/>
        <a:cs typeface="+mn-cs"/>
      </a:defRPr>
    </a:lvl8pPr>
    <a:lvl9pPr marL="4096512" algn="l" defTabSz="1024128" rtl="0" eaLnBrk="1" latinLnBrk="0" hangingPunct="1">
      <a:defRPr sz="134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6AF45D8-09C6-384E-8CB0-C2FABD688B78}"/>
              </a:ext>
            </a:extLst>
          </p:cNvPr>
          <p:cNvSpPr/>
          <p:nvPr userDrawn="1"/>
        </p:nvSpPr>
        <p:spPr>
          <a:xfrm>
            <a:off x="-1200" y="0"/>
            <a:ext cx="12194788" cy="9144000"/>
          </a:xfrm>
          <a:prstGeom prst="rect">
            <a:avLst/>
          </a:prstGeom>
          <a:solidFill>
            <a:srgbClr val="71CC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BDC0B6D-5F27-2F40-B9B6-E86427E649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3"/>
            <a:ext cx="3314700" cy="3086100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EF19A1A9-21CC-3A41-98B1-FB6E7630FE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84727" y="1815546"/>
            <a:ext cx="6353671" cy="323165"/>
          </a:xfrm>
        </p:spPr>
        <p:txBody>
          <a:bodyPr wrap="square" lIns="0">
            <a:spAutoFit/>
          </a:bodyPr>
          <a:lstStyle>
            <a:lvl1pPr marL="0" indent="0">
              <a:buFontTx/>
              <a:buNone/>
              <a:defRPr sz="15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Date: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CEC0D-9B88-C145-AFDD-9312867225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68891" y="490055"/>
            <a:ext cx="6521058" cy="914400"/>
          </a:xfrm>
        </p:spPr>
        <p:txBody>
          <a:bodyPr/>
          <a:lstStyle>
            <a:lvl1pPr>
              <a:buFontTx/>
              <a:buNone/>
              <a:defRPr sz="3000" b="1" i="0" baseline="0">
                <a:solidFill>
                  <a:schemeClr val="bg1"/>
                </a:solidFill>
                <a:latin typeface="Arial Black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6D73DBE-A0A1-1743-AD08-8BF94DBF0E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84727" y="2267746"/>
            <a:ext cx="6353671" cy="323165"/>
          </a:xfrm>
        </p:spPr>
        <p:txBody>
          <a:bodyPr wrap="square" lIns="0">
            <a:spAutoFit/>
          </a:bodyPr>
          <a:lstStyle>
            <a:lvl1pPr marL="0" indent="0">
              <a:buFontTx/>
              <a:buNone/>
              <a:defRPr sz="15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Author:</a:t>
            </a:r>
            <a:endParaRPr lang="en-US" dirty="0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2CCDCF41-2703-AC46-B60E-F76C2ECEAA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/>
          </a:blip>
          <a:srcRect l="16900" r="17193" b="18107"/>
          <a:stretch/>
        </p:blipFill>
        <p:spPr>
          <a:xfrm>
            <a:off x="0" y="3140766"/>
            <a:ext cx="12192000" cy="600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3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62618" y="8475142"/>
            <a:ext cx="3908374" cy="486833"/>
          </a:xfr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F5F000-6F02-0D4A-AE12-53456686C9A4}" type="slidenum">
              <a:rPr lang="en-US" smtClean="0"/>
              <a:pPr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4834347-323D-0D49-A109-EE70E12CB7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2289" y="451953"/>
            <a:ext cx="2400300" cy="65913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457DB30-268E-FE44-A58B-080233B2EC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72" y="1627101"/>
            <a:ext cx="5492719" cy="507831"/>
          </a:xfrm>
        </p:spPr>
        <p:txBody>
          <a:bodyPr lIns="0">
            <a:spAutoFit/>
          </a:bodyPr>
          <a:lstStyle>
            <a:lvl1pPr marL="0" indent="0">
              <a:buFontTx/>
              <a:buNone/>
              <a:defRPr sz="2700" baseline="0">
                <a:solidFill>
                  <a:srgbClr val="009CBD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GB" dirty="0"/>
              <a:t>Headline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BF454A1-8714-514C-833E-0EAC28AEEEAB}"/>
              </a:ext>
            </a:extLst>
          </p:cNvPr>
          <p:cNvCxnSpPr>
            <a:cxnSpLocks/>
          </p:cNvCxnSpPr>
          <p:nvPr userDrawn="1"/>
        </p:nvCxnSpPr>
        <p:spPr>
          <a:xfrm>
            <a:off x="562609" y="8323729"/>
            <a:ext cx="11068371" cy="0"/>
          </a:xfrm>
          <a:prstGeom prst="line">
            <a:avLst/>
          </a:prstGeom>
          <a:ln w="12700">
            <a:solidFill>
              <a:srgbClr val="3F2A5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D3620ECC-B107-004D-A659-DF435052CF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4843" y="-1016982"/>
            <a:ext cx="5134641" cy="5134641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76222C-26DC-1743-BB90-8258ACA9D4F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6172" y="3153834"/>
            <a:ext cx="11137828" cy="4466167"/>
          </a:xfrm>
        </p:spPr>
        <p:txBody>
          <a:bodyPr/>
          <a:lstStyle>
            <a:lvl1pPr>
              <a:buFontTx/>
              <a:buNone/>
              <a:defRPr sz="1600">
                <a:solidFill>
                  <a:srgbClr val="3F2A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anose="020B0604020202020204" pitchFamily="34" charset="0"/>
              <a:buChar char="•"/>
              <a:defRPr sz="1500">
                <a:solidFill>
                  <a:srgbClr val="3F2A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Arial" panose="020B0604020202020204" pitchFamily="34" charset="0"/>
              <a:buChar char="•"/>
              <a:defRPr>
                <a:solidFill>
                  <a:srgbClr val="3F2A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Arial" panose="020B0604020202020204" pitchFamily="34" charset="0"/>
              <a:buChar char="•"/>
              <a:defRPr>
                <a:solidFill>
                  <a:srgbClr val="3F2A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Arial" panose="020B0604020202020204" pitchFamily="34" charset="0"/>
              <a:buChar char="•"/>
              <a:defRPr>
                <a:solidFill>
                  <a:srgbClr val="3F2A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374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62618" y="8475142"/>
            <a:ext cx="3908374" cy="486833"/>
          </a:xfr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F5F000-6F02-0D4A-AE12-53456686C9A4}" type="slidenum">
              <a:rPr lang="en-US" smtClean="0"/>
              <a:pPr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4834347-323D-0D49-A109-EE70E12CB7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2289" y="451953"/>
            <a:ext cx="2400300" cy="65913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E75DAF4-C4A8-A044-A217-1AF393D564EA}"/>
              </a:ext>
            </a:extLst>
          </p:cNvPr>
          <p:cNvCxnSpPr>
            <a:cxnSpLocks/>
          </p:cNvCxnSpPr>
          <p:nvPr userDrawn="1"/>
        </p:nvCxnSpPr>
        <p:spPr>
          <a:xfrm>
            <a:off x="562609" y="8323729"/>
            <a:ext cx="11068371" cy="0"/>
          </a:xfrm>
          <a:prstGeom prst="line">
            <a:avLst/>
          </a:prstGeom>
          <a:ln w="12700">
            <a:solidFill>
              <a:srgbClr val="3F2A5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0B4ACC8-012E-6748-9BE5-AD7F6FB066C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1401" y="1627101"/>
            <a:ext cx="6081269" cy="507831"/>
          </a:xfrm>
        </p:spPr>
        <p:txBody>
          <a:bodyPr wrap="square" lIns="0">
            <a:spAutoFit/>
          </a:bodyPr>
          <a:lstStyle>
            <a:lvl1pPr marL="0" indent="0">
              <a:buFontTx/>
              <a:buNone/>
              <a:defRPr sz="2700" baseline="0">
                <a:solidFill>
                  <a:srgbClr val="009CBD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GB" dirty="0"/>
              <a:t>Headline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CCCC70-FC3A-FB45-B191-1F6B0F78813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36645" y="3153833"/>
            <a:ext cx="6278493" cy="4506384"/>
          </a:xfrm>
        </p:spPr>
        <p:txBody>
          <a:bodyPr/>
          <a:lstStyle>
            <a:lvl1pPr marL="0" indent="0" fontAlgn="t">
              <a:spcBef>
                <a:spcPts val="0"/>
              </a:spcBef>
              <a:buFontTx/>
              <a:buNone/>
              <a:defRPr sz="1600">
                <a:solidFill>
                  <a:srgbClr val="3F2A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anose="020B0604020202020204" pitchFamily="34" charset="0"/>
              <a:buChar char="•"/>
              <a:defRPr sz="1500">
                <a:solidFill>
                  <a:srgbClr val="3F2A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Arial" panose="020B0604020202020204" pitchFamily="34" charset="0"/>
              <a:buChar char="•"/>
              <a:defRPr>
                <a:solidFill>
                  <a:srgbClr val="3F2A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Arial" panose="020B0604020202020204" pitchFamily="34" charset="0"/>
              <a:buChar char="•"/>
              <a:defRPr>
                <a:solidFill>
                  <a:srgbClr val="3F2A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Arial" panose="020B0604020202020204" pitchFamily="34" charset="0"/>
              <a:buChar char="•"/>
              <a:defRPr>
                <a:solidFill>
                  <a:srgbClr val="3F2A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92E6C23F-BEC9-8F49-9759-56355C024AB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361129" y="634652"/>
            <a:ext cx="5282427" cy="5280726"/>
          </a:xfrm>
          <a:prstGeom prst="ellipse">
            <a:avLst/>
          </a:prstGeom>
          <a:solidFill>
            <a:srgbClr val="3F2A56"/>
          </a:solidFill>
          <a:ln>
            <a:noFill/>
          </a:ln>
        </p:spPr>
        <p:txBody>
          <a:bodyPr anchor="ctr" anchorCtr="0">
            <a:noAutofit/>
          </a:bodyPr>
          <a:lstStyle>
            <a:lvl1pPr algn="ctr">
              <a:buNone/>
              <a:defRPr sz="75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769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62618" y="8475142"/>
            <a:ext cx="3908374" cy="486833"/>
          </a:xfr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F5F000-6F02-0D4A-AE12-53456686C9A4}" type="slidenum">
              <a:rPr lang="en-US" smtClean="0"/>
              <a:pPr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4834347-323D-0D49-A109-EE70E12CB7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2289" y="451953"/>
            <a:ext cx="2400300" cy="65913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E75DAF4-C4A8-A044-A217-1AF393D564EA}"/>
              </a:ext>
            </a:extLst>
          </p:cNvPr>
          <p:cNvCxnSpPr>
            <a:cxnSpLocks/>
          </p:cNvCxnSpPr>
          <p:nvPr userDrawn="1"/>
        </p:nvCxnSpPr>
        <p:spPr>
          <a:xfrm>
            <a:off x="562609" y="8323729"/>
            <a:ext cx="11068371" cy="0"/>
          </a:xfrm>
          <a:prstGeom prst="line">
            <a:avLst/>
          </a:prstGeom>
          <a:ln w="12700">
            <a:solidFill>
              <a:srgbClr val="3F2A5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0B4ACC8-012E-6748-9BE5-AD7F6FB066C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1401" y="1627101"/>
            <a:ext cx="6081269" cy="507831"/>
          </a:xfrm>
        </p:spPr>
        <p:txBody>
          <a:bodyPr wrap="square" lIns="0">
            <a:spAutoFit/>
          </a:bodyPr>
          <a:lstStyle>
            <a:lvl1pPr marL="0" indent="0">
              <a:buFontTx/>
              <a:buNone/>
              <a:defRPr sz="2700" baseline="0">
                <a:solidFill>
                  <a:srgbClr val="009CBD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GB" dirty="0"/>
              <a:t>Headline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43DC78D-F800-3049-9651-63E506C0D1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4668" y="637725"/>
            <a:ext cx="5270500" cy="52705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0EAA80-B175-AA40-91CA-F23CB98C26F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46171" y="3153834"/>
            <a:ext cx="6283254" cy="4559300"/>
          </a:xfrm>
        </p:spPr>
        <p:txBody>
          <a:bodyPr/>
          <a:lstStyle>
            <a:lvl1pPr>
              <a:buFontTx/>
              <a:buNone/>
              <a:defRPr sz="1600">
                <a:solidFill>
                  <a:srgbClr val="3F2A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anose="020B0604020202020204" pitchFamily="34" charset="0"/>
              <a:buChar char="•"/>
              <a:defRPr sz="1500">
                <a:solidFill>
                  <a:srgbClr val="3F2A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Arial" panose="020B0604020202020204" pitchFamily="34" charset="0"/>
              <a:buChar char="•"/>
              <a:defRPr>
                <a:solidFill>
                  <a:srgbClr val="3F2A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Arial" panose="020B0604020202020204" pitchFamily="34" charset="0"/>
              <a:buChar char="•"/>
              <a:defRPr>
                <a:solidFill>
                  <a:srgbClr val="3F2A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Arial" panose="020B0604020202020204" pitchFamily="34" charset="0"/>
              <a:buChar char="•"/>
              <a:defRPr>
                <a:solidFill>
                  <a:srgbClr val="3F2A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12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B1BC0B3-8579-7A49-9B7F-06A4C40E342A}"/>
              </a:ext>
            </a:extLst>
          </p:cNvPr>
          <p:cNvSpPr/>
          <p:nvPr userDrawn="1"/>
        </p:nvSpPr>
        <p:spPr>
          <a:xfrm>
            <a:off x="0" y="0"/>
            <a:ext cx="12194788" cy="9144000"/>
          </a:xfrm>
          <a:prstGeom prst="rect">
            <a:avLst/>
          </a:prstGeom>
          <a:solidFill>
            <a:srgbClr val="BABD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538D82AB-1244-3341-9669-F935563133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07240" y="4"/>
            <a:ext cx="2486025" cy="2314575"/>
          </a:xfrm>
          <a:prstGeom prst="rect">
            <a:avLst/>
          </a:prstGeom>
        </p:spPr>
      </p:pic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96F0C983-9397-884A-81DD-E66F55CDF2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8511" y="608002"/>
            <a:ext cx="6497718" cy="507831"/>
          </a:xfrm>
        </p:spPr>
        <p:txBody>
          <a:bodyPr wrap="square" lIns="0">
            <a:spAutoFit/>
          </a:bodyPr>
          <a:lstStyle>
            <a:lvl1pPr marL="0" indent="0">
              <a:buFontTx/>
              <a:buNone/>
              <a:defRPr sz="2700" baseline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GB" dirty="0"/>
              <a:t>Headline</a:t>
            </a:r>
            <a:endParaRPr lang="en-US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47933840-235C-6949-AA19-58F6108D9A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62469" y="3578088"/>
            <a:ext cx="6414052" cy="6427304"/>
          </a:xfrm>
          <a:prstGeom prst="ellipse">
            <a:avLst/>
          </a:prstGeom>
          <a:solidFill>
            <a:srgbClr val="3F2A56"/>
          </a:solidFill>
          <a:ln w="28575">
            <a:noFill/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75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D4ECF9DD-3171-3841-96A7-500691C485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27164" y="3591338"/>
            <a:ext cx="6453809" cy="6440557"/>
          </a:xfrm>
          <a:prstGeom prst="ellipse">
            <a:avLst/>
          </a:prstGeom>
          <a:solidFill>
            <a:srgbClr val="3F2A56"/>
          </a:solidFill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75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0F80440B-F923-DB45-AB2B-3D57D6236A5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62469" y="3591338"/>
            <a:ext cx="6440557" cy="6414053"/>
          </a:xfrm>
          <a:prstGeom prst="ellipse">
            <a:avLst/>
          </a:prstGeom>
          <a:solidFill>
            <a:srgbClr val="3F2A56"/>
          </a:solidFill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75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259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B1BC0B3-8579-7A49-9B7F-06A4C40E342A}"/>
              </a:ext>
            </a:extLst>
          </p:cNvPr>
          <p:cNvSpPr/>
          <p:nvPr userDrawn="1"/>
        </p:nvSpPr>
        <p:spPr>
          <a:xfrm>
            <a:off x="0" y="0"/>
            <a:ext cx="12194788" cy="9144000"/>
          </a:xfrm>
          <a:prstGeom prst="rect">
            <a:avLst/>
          </a:prstGeom>
          <a:solidFill>
            <a:srgbClr val="BABD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A5970CF-93AC-2C43-A00E-D24CD8C8C9B9}"/>
              </a:ext>
            </a:extLst>
          </p:cNvPr>
          <p:cNvSpPr/>
          <p:nvPr userDrawn="1"/>
        </p:nvSpPr>
        <p:spPr>
          <a:xfrm>
            <a:off x="8632372" y="3592286"/>
            <a:ext cx="6455228" cy="6444343"/>
          </a:xfrm>
          <a:prstGeom prst="ellipse">
            <a:avLst/>
          </a:prstGeom>
          <a:solidFill>
            <a:srgbClr val="3F2A5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3B26706-548D-634C-8782-3EA52D467066}"/>
              </a:ext>
            </a:extLst>
          </p:cNvPr>
          <p:cNvSpPr/>
          <p:nvPr userDrawn="1"/>
        </p:nvSpPr>
        <p:spPr>
          <a:xfrm>
            <a:off x="2873829" y="3585027"/>
            <a:ext cx="6422571" cy="6418943"/>
          </a:xfrm>
          <a:prstGeom prst="ellipse">
            <a:avLst/>
          </a:prstGeom>
          <a:solidFill>
            <a:srgbClr val="3F2A5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8C94DEB-25D4-E846-9D75-7495A055443C}"/>
              </a:ext>
            </a:extLst>
          </p:cNvPr>
          <p:cNvSpPr/>
          <p:nvPr userDrawn="1"/>
        </p:nvSpPr>
        <p:spPr>
          <a:xfrm>
            <a:off x="-2862469" y="3575051"/>
            <a:ext cx="6412119" cy="6435724"/>
          </a:xfrm>
          <a:prstGeom prst="ellipse">
            <a:avLst/>
          </a:prstGeom>
          <a:solidFill>
            <a:srgbClr val="3F2A5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538D82AB-1244-3341-9669-F935563133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07240" y="4"/>
            <a:ext cx="2486025" cy="2314575"/>
          </a:xfrm>
          <a:prstGeom prst="rect">
            <a:avLst/>
          </a:prstGeom>
        </p:spPr>
      </p:pic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96F0C983-9397-884A-81DD-E66F55CDF2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8511" y="608002"/>
            <a:ext cx="6497718" cy="507831"/>
          </a:xfrm>
        </p:spPr>
        <p:txBody>
          <a:bodyPr wrap="square" lIns="0">
            <a:spAutoFit/>
          </a:bodyPr>
          <a:lstStyle>
            <a:lvl1pPr marL="0" indent="0">
              <a:buFontTx/>
              <a:buNone/>
              <a:defRPr sz="2700" baseline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GB" dirty="0"/>
              <a:t>Headline</a:t>
            </a:r>
            <a:endParaRPr lang="en-US" dirty="0"/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97D7C990-0A95-BB4C-B2B6-0147F90DC0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8950" y="3758522"/>
            <a:ext cx="6128429" cy="6128429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5FD29290-2A0C-1A41-BAFD-65261F2BCB2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72526" y="3725482"/>
            <a:ext cx="6132893" cy="6132893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433E1DBF-E757-9840-8F25-21130E0A62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770481" y="3830344"/>
            <a:ext cx="5999457" cy="599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64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B1BC0B3-8579-7A49-9B7F-06A4C40E342A}"/>
              </a:ext>
            </a:extLst>
          </p:cNvPr>
          <p:cNvSpPr/>
          <p:nvPr userDrawn="1"/>
        </p:nvSpPr>
        <p:spPr>
          <a:xfrm>
            <a:off x="0" y="0"/>
            <a:ext cx="12194788" cy="9144000"/>
          </a:xfrm>
          <a:prstGeom prst="rect">
            <a:avLst/>
          </a:prstGeom>
          <a:solidFill>
            <a:srgbClr val="A15A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DBDD259-E029-FA4C-BAA7-4434DB58ED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07240" y="4"/>
            <a:ext cx="2486025" cy="2314575"/>
          </a:xfrm>
          <a:prstGeom prst="rect">
            <a:avLst/>
          </a:prstGeom>
        </p:spPr>
      </p:pic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2AEFCFD-61AF-9145-B6B0-637CF064D8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8511" y="608002"/>
            <a:ext cx="6497718" cy="507831"/>
          </a:xfrm>
        </p:spPr>
        <p:txBody>
          <a:bodyPr wrap="square" lIns="0">
            <a:spAutoFit/>
          </a:bodyPr>
          <a:lstStyle>
            <a:lvl1pPr marL="0" indent="0">
              <a:buFontTx/>
              <a:buNone/>
              <a:defRPr sz="2700" baseline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GB" dirty="0"/>
              <a:t>Headline</a:t>
            </a:r>
            <a:endParaRPr lang="en-US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27FFD5B9-F126-0948-9F57-3BB5722D9B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62469" y="3578088"/>
            <a:ext cx="6414052" cy="6427304"/>
          </a:xfrm>
          <a:prstGeom prst="ellipse">
            <a:avLst/>
          </a:prstGeom>
          <a:solidFill>
            <a:srgbClr val="3F2A56"/>
          </a:solidFill>
          <a:ln w="28575">
            <a:noFill/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75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971CA63-D60A-904C-AD8D-1BC5812375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27164" y="3591338"/>
            <a:ext cx="6453809" cy="6440557"/>
          </a:xfrm>
          <a:prstGeom prst="ellipse">
            <a:avLst/>
          </a:prstGeom>
          <a:solidFill>
            <a:srgbClr val="3F2A56"/>
          </a:solidFill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75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82B16AEB-0978-A340-A8E5-CE9CADA79A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62469" y="3591338"/>
            <a:ext cx="6440557" cy="6414053"/>
          </a:xfrm>
          <a:prstGeom prst="ellipse">
            <a:avLst/>
          </a:prstGeom>
          <a:solidFill>
            <a:srgbClr val="3F2A56"/>
          </a:solidFill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75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931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B1BC0B3-8579-7A49-9B7F-06A4C40E342A}"/>
              </a:ext>
            </a:extLst>
          </p:cNvPr>
          <p:cNvSpPr/>
          <p:nvPr userDrawn="1"/>
        </p:nvSpPr>
        <p:spPr>
          <a:xfrm>
            <a:off x="0" y="0"/>
            <a:ext cx="12194788" cy="9144000"/>
          </a:xfrm>
          <a:prstGeom prst="rect">
            <a:avLst/>
          </a:prstGeom>
          <a:solidFill>
            <a:srgbClr val="A15A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EC594A4-4140-FD45-A836-D342DB46F902}"/>
              </a:ext>
            </a:extLst>
          </p:cNvPr>
          <p:cNvSpPr/>
          <p:nvPr userDrawn="1"/>
        </p:nvSpPr>
        <p:spPr>
          <a:xfrm>
            <a:off x="8632372" y="3592286"/>
            <a:ext cx="6455228" cy="6444343"/>
          </a:xfrm>
          <a:prstGeom prst="ellipse">
            <a:avLst/>
          </a:prstGeom>
          <a:solidFill>
            <a:srgbClr val="3F2A5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50C53A9-D427-894C-A1FF-452205E7BC82}"/>
              </a:ext>
            </a:extLst>
          </p:cNvPr>
          <p:cNvSpPr/>
          <p:nvPr userDrawn="1"/>
        </p:nvSpPr>
        <p:spPr>
          <a:xfrm>
            <a:off x="2873829" y="3585027"/>
            <a:ext cx="6422571" cy="6418943"/>
          </a:xfrm>
          <a:prstGeom prst="ellipse">
            <a:avLst/>
          </a:prstGeom>
          <a:solidFill>
            <a:srgbClr val="3F2A5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9DE3E0E-EECA-E84D-A3E8-734C185359B7}"/>
              </a:ext>
            </a:extLst>
          </p:cNvPr>
          <p:cNvSpPr/>
          <p:nvPr userDrawn="1"/>
        </p:nvSpPr>
        <p:spPr>
          <a:xfrm>
            <a:off x="-2862469" y="3575051"/>
            <a:ext cx="6412119" cy="6435724"/>
          </a:xfrm>
          <a:prstGeom prst="ellipse">
            <a:avLst/>
          </a:prstGeom>
          <a:solidFill>
            <a:srgbClr val="3F2A5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DBDD259-E029-FA4C-BAA7-4434DB58ED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07240" y="4"/>
            <a:ext cx="2486025" cy="2314575"/>
          </a:xfrm>
          <a:prstGeom prst="rect">
            <a:avLst/>
          </a:prstGeom>
        </p:spPr>
      </p:pic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2AEFCFD-61AF-9145-B6B0-637CF064D8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8511" y="608002"/>
            <a:ext cx="6497718" cy="507831"/>
          </a:xfrm>
        </p:spPr>
        <p:txBody>
          <a:bodyPr wrap="square" lIns="0">
            <a:spAutoFit/>
          </a:bodyPr>
          <a:lstStyle>
            <a:lvl1pPr marL="0" indent="0">
              <a:buFontTx/>
              <a:buNone/>
              <a:defRPr sz="2700" baseline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GB" dirty="0"/>
              <a:t>Headline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9B697A-C244-9A4F-AC20-12D24786E5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-2847565" y="3700464"/>
            <a:ext cx="6200774" cy="6200774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BF9EF131-8F98-4F4B-AA35-DA8F852E5DA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40901" y="3704527"/>
            <a:ext cx="6131662" cy="6131662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5838C032-2552-BC43-B033-0C5C22CC57D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23261" y="3700462"/>
            <a:ext cx="6235752" cy="622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02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B1BC0B3-8579-7A49-9B7F-06A4C40E342A}"/>
              </a:ext>
            </a:extLst>
          </p:cNvPr>
          <p:cNvSpPr/>
          <p:nvPr userDrawn="1"/>
        </p:nvSpPr>
        <p:spPr>
          <a:xfrm>
            <a:off x="0" y="0"/>
            <a:ext cx="12193588" cy="9144000"/>
          </a:xfrm>
          <a:prstGeom prst="rect">
            <a:avLst/>
          </a:prstGeom>
          <a:solidFill>
            <a:srgbClr val="6078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09EBC766-F81D-8E4A-A46E-7E833B47A5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07240" y="4"/>
            <a:ext cx="2486025" cy="2314575"/>
          </a:xfrm>
          <a:prstGeom prst="rect">
            <a:avLst/>
          </a:prstGeom>
        </p:spPr>
      </p:pic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6893B265-EA83-B74C-825D-E655282B8E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8511" y="608002"/>
            <a:ext cx="6497718" cy="507831"/>
          </a:xfrm>
        </p:spPr>
        <p:txBody>
          <a:bodyPr wrap="square" lIns="0">
            <a:spAutoFit/>
          </a:bodyPr>
          <a:lstStyle>
            <a:lvl1pPr marL="0" indent="0">
              <a:buFontTx/>
              <a:buNone/>
              <a:defRPr sz="2700" baseline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GB" dirty="0"/>
              <a:t>Headline</a:t>
            </a:r>
            <a:endParaRPr lang="en-US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EF52DD11-CEA5-2243-BEEE-2425F751D9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62469" y="3578088"/>
            <a:ext cx="6414052" cy="6427304"/>
          </a:xfrm>
          <a:prstGeom prst="ellipse">
            <a:avLst/>
          </a:prstGeom>
          <a:solidFill>
            <a:srgbClr val="3F2A56"/>
          </a:solidFill>
          <a:ln w="28575">
            <a:noFill/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75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52409B3C-7676-5D4F-96C0-DFE3965625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27164" y="3591338"/>
            <a:ext cx="6453809" cy="6440557"/>
          </a:xfrm>
          <a:prstGeom prst="ellipse">
            <a:avLst/>
          </a:prstGeom>
          <a:solidFill>
            <a:srgbClr val="3F2A56"/>
          </a:solidFill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75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CD580D7F-3A33-714C-A0D7-EFC6079BE8A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62469" y="3591338"/>
            <a:ext cx="6440557" cy="6414053"/>
          </a:xfrm>
          <a:prstGeom prst="ellipse">
            <a:avLst/>
          </a:prstGeom>
          <a:solidFill>
            <a:srgbClr val="3F2A56"/>
          </a:solidFill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75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575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B1BC0B3-8579-7A49-9B7F-06A4C40E342A}"/>
              </a:ext>
            </a:extLst>
          </p:cNvPr>
          <p:cNvSpPr/>
          <p:nvPr userDrawn="1"/>
        </p:nvSpPr>
        <p:spPr>
          <a:xfrm>
            <a:off x="0" y="0"/>
            <a:ext cx="12193588" cy="9144000"/>
          </a:xfrm>
          <a:prstGeom prst="rect">
            <a:avLst/>
          </a:prstGeom>
          <a:solidFill>
            <a:srgbClr val="6078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669055E-EDB1-264D-A970-06CCDDAB78E5}"/>
              </a:ext>
            </a:extLst>
          </p:cNvPr>
          <p:cNvSpPr/>
          <p:nvPr userDrawn="1"/>
        </p:nvSpPr>
        <p:spPr>
          <a:xfrm>
            <a:off x="8632372" y="3592286"/>
            <a:ext cx="6455228" cy="6444343"/>
          </a:xfrm>
          <a:prstGeom prst="ellipse">
            <a:avLst/>
          </a:prstGeom>
          <a:solidFill>
            <a:srgbClr val="3F2A5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86DEBCE-22D6-8348-A4BA-6B46F2316C3D}"/>
              </a:ext>
            </a:extLst>
          </p:cNvPr>
          <p:cNvSpPr/>
          <p:nvPr userDrawn="1"/>
        </p:nvSpPr>
        <p:spPr>
          <a:xfrm>
            <a:off x="2873829" y="3585027"/>
            <a:ext cx="6422571" cy="6418943"/>
          </a:xfrm>
          <a:prstGeom prst="ellipse">
            <a:avLst/>
          </a:prstGeom>
          <a:solidFill>
            <a:srgbClr val="3F2A5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4011D7B-797E-CC49-AE0B-35D22E75CC46}"/>
              </a:ext>
            </a:extLst>
          </p:cNvPr>
          <p:cNvSpPr/>
          <p:nvPr userDrawn="1"/>
        </p:nvSpPr>
        <p:spPr>
          <a:xfrm>
            <a:off x="-2862469" y="3575051"/>
            <a:ext cx="6412119" cy="6435724"/>
          </a:xfrm>
          <a:prstGeom prst="ellipse">
            <a:avLst/>
          </a:prstGeom>
          <a:solidFill>
            <a:srgbClr val="3F2A5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09EBC766-F81D-8E4A-A46E-7E833B47A5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07240" y="4"/>
            <a:ext cx="2486025" cy="2314575"/>
          </a:xfrm>
          <a:prstGeom prst="rect">
            <a:avLst/>
          </a:prstGeom>
        </p:spPr>
      </p:pic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6893B265-EA83-B74C-825D-E655282B8E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8511" y="608002"/>
            <a:ext cx="6497718" cy="507831"/>
          </a:xfrm>
        </p:spPr>
        <p:txBody>
          <a:bodyPr wrap="square" lIns="0">
            <a:spAutoFit/>
          </a:bodyPr>
          <a:lstStyle>
            <a:lvl1pPr marL="0" indent="0">
              <a:buFontTx/>
              <a:buNone/>
              <a:defRPr sz="2700" baseline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GB" dirty="0"/>
              <a:t>Headline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B469418-770F-6B42-B31D-B226FCDCE64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-2671223" y="3689032"/>
            <a:ext cx="6171438" cy="6240780"/>
          </a:xfrm>
          <a:prstGeom prst="rect">
            <a:avLst/>
          </a:prstGeom>
        </p:spPr>
      </p:pic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3F46D59E-9E16-DF4B-A3B6-852DD6649FB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85625" y="3685649"/>
            <a:ext cx="6350000" cy="635000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C9B92F0-1D95-6047-B2F8-C4893E86DEB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flipH="1">
            <a:off x="8739953" y="3671888"/>
            <a:ext cx="6290498" cy="629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21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B1BC0B3-8579-7A49-9B7F-06A4C40E342A}"/>
              </a:ext>
            </a:extLst>
          </p:cNvPr>
          <p:cNvSpPr/>
          <p:nvPr userDrawn="1"/>
        </p:nvSpPr>
        <p:spPr>
          <a:xfrm>
            <a:off x="0" y="0"/>
            <a:ext cx="12193588" cy="9144000"/>
          </a:xfrm>
          <a:prstGeom prst="rect">
            <a:avLst/>
          </a:prstGeom>
          <a:solidFill>
            <a:srgbClr val="005E5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B892D41A-2C89-B74D-BFE9-62181F3C13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07240" y="4"/>
            <a:ext cx="2486025" cy="2314575"/>
          </a:xfrm>
          <a:prstGeom prst="rect">
            <a:avLst/>
          </a:prstGeom>
        </p:spPr>
      </p:pic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5AA4BA2B-C929-FD4C-B27A-EE172E6F24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8511" y="608002"/>
            <a:ext cx="6497718" cy="507831"/>
          </a:xfrm>
        </p:spPr>
        <p:txBody>
          <a:bodyPr wrap="square" lIns="0">
            <a:spAutoFit/>
          </a:bodyPr>
          <a:lstStyle>
            <a:lvl1pPr marL="0" indent="0">
              <a:buFontTx/>
              <a:buNone/>
              <a:defRPr sz="2700" baseline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GB" dirty="0"/>
              <a:t>Headline</a:t>
            </a:r>
            <a:endParaRPr lang="en-US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0ED3B859-F6D8-854C-9A86-7001F4D9A2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62469" y="3578088"/>
            <a:ext cx="6414052" cy="6427304"/>
          </a:xfrm>
          <a:prstGeom prst="ellipse">
            <a:avLst/>
          </a:prstGeom>
          <a:solidFill>
            <a:srgbClr val="3F2A56"/>
          </a:solidFill>
          <a:ln w="28575">
            <a:noFill/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75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96BF0268-6BCC-CD40-A2E5-B571D9DCF55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27164" y="3591338"/>
            <a:ext cx="6453809" cy="6440557"/>
          </a:xfrm>
          <a:prstGeom prst="ellipse">
            <a:avLst/>
          </a:prstGeom>
          <a:solidFill>
            <a:srgbClr val="3F2A56"/>
          </a:solidFill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75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3471C29E-D1EE-FB40-BC5C-519C66F3E80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62469" y="3591338"/>
            <a:ext cx="6440557" cy="6414053"/>
          </a:xfrm>
          <a:prstGeom prst="ellipse">
            <a:avLst/>
          </a:prstGeom>
          <a:solidFill>
            <a:srgbClr val="3F2A56"/>
          </a:solidFill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75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09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6AF45D8-09C6-384E-8CB0-C2FABD688B78}"/>
              </a:ext>
            </a:extLst>
          </p:cNvPr>
          <p:cNvSpPr/>
          <p:nvPr userDrawn="1"/>
        </p:nvSpPr>
        <p:spPr>
          <a:xfrm>
            <a:off x="-1200" y="0"/>
            <a:ext cx="12194788" cy="9144000"/>
          </a:xfrm>
          <a:prstGeom prst="rect">
            <a:avLst/>
          </a:prstGeom>
          <a:solidFill>
            <a:srgbClr val="71CC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BDC0B6D-5F27-2F40-B9B6-E86427E649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1"/>
            <a:ext cx="3314700" cy="3086100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EF19A1A9-21CC-3A41-98B1-FB6E7630FE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84727" y="1815546"/>
            <a:ext cx="6353671" cy="323165"/>
          </a:xfrm>
        </p:spPr>
        <p:txBody>
          <a:bodyPr wrap="square" lIns="0">
            <a:spAutoFit/>
          </a:bodyPr>
          <a:lstStyle>
            <a:lvl1pPr marL="0" indent="0">
              <a:buFontTx/>
              <a:buNone/>
              <a:defRPr sz="15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Date: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CEC0D-9B88-C145-AFDD-9312867225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68891" y="490055"/>
            <a:ext cx="6521058" cy="914400"/>
          </a:xfrm>
        </p:spPr>
        <p:txBody>
          <a:bodyPr/>
          <a:lstStyle>
            <a:lvl1pPr>
              <a:buFontTx/>
              <a:buNone/>
              <a:defRPr sz="3000" b="1" i="0" baseline="0">
                <a:solidFill>
                  <a:schemeClr val="bg1"/>
                </a:solidFill>
                <a:latin typeface="Arial Black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7412B1FE-70FD-E148-A1A9-474EB591E7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84727" y="2267746"/>
            <a:ext cx="6353671" cy="323165"/>
          </a:xfrm>
        </p:spPr>
        <p:txBody>
          <a:bodyPr wrap="square" lIns="0">
            <a:spAutoFit/>
          </a:bodyPr>
          <a:lstStyle>
            <a:lvl1pPr marL="0" indent="0">
              <a:buFontTx/>
              <a:buNone/>
              <a:defRPr sz="15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Author:</a:t>
            </a:r>
            <a:endParaRPr 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A540ED40-CCED-C44A-B74F-D4A2AE56E8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62469" y="3594100"/>
            <a:ext cx="6402594" cy="6413500"/>
          </a:xfrm>
          <a:prstGeom prst="ellipse">
            <a:avLst/>
          </a:prstGeom>
          <a:solidFill>
            <a:srgbClr val="3F2A56"/>
          </a:solidFill>
          <a:ln w="28575">
            <a:noFill/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75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3D5F4EAA-DFFC-244A-B6F2-82BB44141B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3514" y="3594101"/>
            <a:ext cx="6453809" cy="6419850"/>
          </a:xfrm>
          <a:prstGeom prst="ellipse">
            <a:avLst/>
          </a:prstGeom>
          <a:solidFill>
            <a:srgbClr val="3F2A56"/>
          </a:solidFill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75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976A44D3-42C0-134F-959A-85264347F8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70200" y="3597688"/>
            <a:ext cx="6419850" cy="6414053"/>
          </a:xfrm>
          <a:prstGeom prst="ellipse">
            <a:avLst/>
          </a:prstGeom>
          <a:solidFill>
            <a:srgbClr val="3F2A56"/>
          </a:solidFill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75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298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B1BC0B3-8579-7A49-9B7F-06A4C40E342A}"/>
              </a:ext>
            </a:extLst>
          </p:cNvPr>
          <p:cNvSpPr/>
          <p:nvPr userDrawn="1"/>
        </p:nvSpPr>
        <p:spPr>
          <a:xfrm>
            <a:off x="0" y="0"/>
            <a:ext cx="12193588" cy="9144000"/>
          </a:xfrm>
          <a:prstGeom prst="rect">
            <a:avLst/>
          </a:prstGeom>
          <a:solidFill>
            <a:srgbClr val="005E5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D5E3A47-4EEA-8943-8A8F-6B5168A48BEA}"/>
              </a:ext>
            </a:extLst>
          </p:cNvPr>
          <p:cNvSpPr/>
          <p:nvPr userDrawn="1"/>
        </p:nvSpPr>
        <p:spPr>
          <a:xfrm>
            <a:off x="8632372" y="3592286"/>
            <a:ext cx="6455228" cy="6444343"/>
          </a:xfrm>
          <a:prstGeom prst="ellipse">
            <a:avLst/>
          </a:prstGeom>
          <a:solidFill>
            <a:srgbClr val="3F2A5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B63C943-5D7D-DC4C-A418-E2B3FE4EC9B7}"/>
              </a:ext>
            </a:extLst>
          </p:cNvPr>
          <p:cNvSpPr/>
          <p:nvPr userDrawn="1"/>
        </p:nvSpPr>
        <p:spPr>
          <a:xfrm>
            <a:off x="2873829" y="3585027"/>
            <a:ext cx="6422571" cy="6418943"/>
          </a:xfrm>
          <a:prstGeom prst="ellipse">
            <a:avLst/>
          </a:prstGeom>
          <a:solidFill>
            <a:srgbClr val="3F2A5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2EFD892-516E-0548-9EBB-6E0E4B3F5047}"/>
              </a:ext>
            </a:extLst>
          </p:cNvPr>
          <p:cNvSpPr/>
          <p:nvPr userDrawn="1"/>
        </p:nvSpPr>
        <p:spPr>
          <a:xfrm>
            <a:off x="-2862469" y="3575051"/>
            <a:ext cx="6412119" cy="6435724"/>
          </a:xfrm>
          <a:prstGeom prst="ellipse">
            <a:avLst/>
          </a:prstGeom>
          <a:solidFill>
            <a:srgbClr val="3F2A5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B892D41A-2C89-B74D-BFE9-62181F3C13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07240" y="4"/>
            <a:ext cx="2486025" cy="2314575"/>
          </a:xfrm>
          <a:prstGeom prst="rect">
            <a:avLst/>
          </a:prstGeom>
        </p:spPr>
      </p:pic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5AA4BA2B-C929-FD4C-B27A-EE172E6F24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8511" y="608002"/>
            <a:ext cx="6497718" cy="507831"/>
          </a:xfrm>
        </p:spPr>
        <p:txBody>
          <a:bodyPr wrap="square" lIns="0">
            <a:spAutoFit/>
          </a:bodyPr>
          <a:lstStyle>
            <a:lvl1pPr marL="0" indent="0">
              <a:buFontTx/>
              <a:buNone/>
              <a:defRPr sz="2700" baseline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GB" dirty="0"/>
              <a:t>Headline</a:t>
            </a:r>
            <a:endParaRPr lang="en-US" dirty="0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9F2FE8B8-70D3-D441-A7DE-49E5FC25C5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50491" y="3797828"/>
            <a:ext cx="6103410" cy="6103410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B416B33-BAE1-984D-8122-A3B31FC582B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771775" y="3657723"/>
            <a:ext cx="6235150" cy="6235150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03DBCA82-5872-3843-84DC-A5166415402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11129" y="3657600"/>
            <a:ext cx="62865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30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B1BC0B3-8579-7A49-9B7F-06A4C40E342A}"/>
              </a:ext>
            </a:extLst>
          </p:cNvPr>
          <p:cNvSpPr/>
          <p:nvPr userDrawn="1"/>
        </p:nvSpPr>
        <p:spPr>
          <a:xfrm>
            <a:off x="0" y="0"/>
            <a:ext cx="12193588" cy="9144000"/>
          </a:xfrm>
          <a:prstGeom prst="rect">
            <a:avLst/>
          </a:prstGeom>
          <a:solidFill>
            <a:srgbClr val="009C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B892D41A-2C89-B74D-BFE9-62181F3C13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07240" y="4"/>
            <a:ext cx="2486025" cy="2314575"/>
          </a:xfrm>
          <a:prstGeom prst="rect">
            <a:avLst/>
          </a:prstGeom>
        </p:spPr>
      </p:pic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5AA4BA2B-C929-FD4C-B27A-EE172E6F24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8511" y="608002"/>
            <a:ext cx="6497718" cy="507831"/>
          </a:xfrm>
        </p:spPr>
        <p:txBody>
          <a:bodyPr wrap="square" lIns="0">
            <a:spAutoFit/>
          </a:bodyPr>
          <a:lstStyle>
            <a:lvl1pPr marL="0" indent="0">
              <a:buFontTx/>
              <a:buNone/>
              <a:defRPr sz="2700" baseline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GB" dirty="0"/>
              <a:t>Headline</a:t>
            </a:r>
            <a:endParaRPr lang="en-US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524C92F2-D05C-714A-A883-1BAB4536E7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62469" y="3578088"/>
            <a:ext cx="6414052" cy="6427304"/>
          </a:xfrm>
          <a:prstGeom prst="ellipse">
            <a:avLst/>
          </a:prstGeom>
          <a:solidFill>
            <a:srgbClr val="3F2A56"/>
          </a:solidFill>
          <a:ln w="28575">
            <a:noFill/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75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C08EBF60-A92F-4947-B2BF-893959DCF9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27164" y="3591338"/>
            <a:ext cx="6453809" cy="6440557"/>
          </a:xfrm>
          <a:prstGeom prst="ellipse">
            <a:avLst/>
          </a:prstGeom>
          <a:solidFill>
            <a:srgbClr val="3F2A56"/>
          </a:solidFill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75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3A746A55-7DA9-144F-8A9E-424873F3ABF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62469" y="3591338"/>
            <a:ext cx="6440557" cy="6414053"/>
          </a:xfrm>
          <a:prstGeom prst="ellipse">
            <a:avLst/>
          </a:prstGeom>
          <a:solidFill>
            <a:srgbClr val="3F2A56"/>
          </a:solidFill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75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991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B1BC0B3-8579-7A49-9B7F-06A4C40E342A}"/>
              </a:ext>
            </a:extLst>
          </p:cNvPr>
          <p:cNvSpPr/>
          <p:nvPr userDrawn="1"/>
        </p:nvSpPr>
        <p:spPr>
          <a:xfrm>
            <a:off x="0" y="0"/>
            <a:ext cx="12193588" cy="9144000"/>
          </a:xfrm>
          <a:prstGeom prst="rect">
            <a:avLst/>
          </a:prstGeom>
          <a:solidFill>
            <a:srgbClr val="009C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9E6D70A-7DBA-624B-A55B-7C5B3733D08B}"/>
              </a:ext>
            </a:extLst>
          </p:cNvPr>
          <p:cNvSpPr/>
          <p:nvPr userDrawn="1"/>
        </p:nvSpPr>
        <p:spPr>
          <a:xfrm>
            <a:off x="8632372" y="3592286"/>
            <a:ext cx="6455228" cy="6444343"/>
          </a:xfrm>
          <a:prstGeom prst="ellipse">
            <a:avLst/>
          </a:prstGeom>
          <a:solidFill>
            <a:srgbClr val="3F2A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9C37963-9415-E342-98AD-47ED50433DCF}"/>
              </a:ext>
            </a:extLst>
          </p:cNvPr>
          <p:cNvSpPr/>
          <p:nvPr userDrawn="1"/>
        </p:nvSpPr>
        <p:spPr>
          <a:xfrm>
            <a:off x="2873829" y="3585027"/>
            <a:ext cx="6422571" cy="6418943"/>
          </a:xfrm>
          <a:prstGeom prst="ellipse">
            <a:avLst/>
          </a:prstGeom>
          <a:solidFill>
            <a:srgbClr val="3F2A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48821F8-D9AC-3246-B8FB-5CC83FFBEAC6}"/>
              </a:ext>
            </a:extLst>
          </p:cNvPr>
          <p:cNvSpPr/>
          <p:nvPr userDrawn="1"/>
        </p:nvSpPr>
        <p:spPr>
          <a:xfrm>
            <a:off x="-2862469" y="3575051"/>
            <a:ext cx="6412119" cy="6435724"/>
          </a:xfrm>
          <a:prstGeom prst="ellipse">
            <a:avLst/>
          </a:prstGeom>
          <a:solidFill>
            <a:srgbClr val="3F2A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B892D41A-2C89-B74D-BFE9-62181F3C13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07240" y="4"/>
            <a:ext cx="2486025" cy="2314575"/>
          </a:xfrm>
          <a:prstGeom prst="rect">
            <a:avLst/>
          </a:prstGeom>
        </p:spPr>
      </p:pic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5AA4BA2B-C929-FD4C-B27A-EE172E6F24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8511" y="608002"/>
            <a:ext cx="6497718" cy="507831"/>
          </a:xfrm>
        </p:spPr>
        <p:txBody>
          <a:bodyPr wrap="square" lIns="0">
            <a:spAutoFit/>
          </a:bodyPr>
          <a:lstStyle>
            <a:lvl1pPr marL="0" indent="0">
              <a:buFontTx/>
              <a:buNone/>
              <a:defRPr sz="2700" baseline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GB" dirty="0"/>
              <a:t>Headline</a:t>
            </a:r>
            <a:endParaRPr lang="en-US" dirty="0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858C28A4-9582-EB46-9429-ABDB0D7642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810775" y="3692524"/>
            <a:ext cx="6223001" cy="6223001"/>
          </a:xfrm>
          <a:prstGeom prst="rect">
            <a:avLst/>
          </a:prstGeom>
          <a:effectLst/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8D1185C-BB85-2B45-90E6-D79EBB8F5F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77456" y="3801531"/>
            <a:ext cx="6056844" cy="6056844"/>
          </a:xfrm>
          <a:prstGeom prst="rect">
            <a:avLst/>
          </a:prstGeom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3EBED2-1AF6-9740-A789-D2ADE9BA52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23281" t="12556" r="27500" b="19984"/>
          <a:stretch/>
        </p:blipFill>
        <p:spPr>
          <a:xfrm>
            <a:off x="9951618" y="4248761"/>
            <a:ext cx="3694230" cy="506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34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80" y="2133609"/>
            <a:ext cx="5385501" cy="6034617"/>
          </a:xfrm>
        </p:spPr>
        <p:txBody>
          <a:bodyPr/>
          <a:lstStyle>
            <a:lvl1pPr>
              <a:defRPr sz="1575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2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13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13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8407" y="2133609"/>
            <a:ext cx="5385501" cy="6034617"/>
          </a:xfrm>
        </p:spPr>
        <p:txBody>
          <a:bodyPr/>
          <a:lstStyle>
            <a:lvl1pPr>
              <a:defRPr sz="1575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2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13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13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F5F000-6F02-0D4A-AE12-53456686C9A4}" type="slidenum">
              <a:rPr lang="en-US" smtClean="0"/>
              <a:pPr/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455644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82" y="2046817"/>
            <a:ext cx="5387619" cy="853016"/>
          </a:xfrm>
        </p:spPr>
        <p:txBody>
          <a:bodyPr anchor="b"/>
          <a:lstStyle>
            <a:lvl1pPr marL="0" indent="0">
              <a:buNone/>
              <a:defRPr sz="135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88" indent="0">
              <a:buNone/>
              <a:defRPr sz="1125" b="1"/>
            </a:lvl2pPr>
            <a:lvl3pPr marL="514376" indent="0">
              <a:buNone/>
              <a:defRPr sz="1013" b="1"/>
            </a:lvl3pPr>
            <a:lvl4pPr marL="771564" indent="0">
              <a:buNone/>
              <a:defRPr sz="900" b="1"/>
            </a:lvl4pPr>
            <a:lvl5pPr marL="1028752" indent="0">
              <a:buNone/>
              <a:defRPr sz="900" b="1"/>
            </a:lvl5pPr>
            <a:lvl6pPr marL="1285940" indent="0">
              <a:buNone/>
              <a:defRPr sz="900" b="1"/>
            </a:lvl6pPr>
            <a:lvl7pPr marL="1543128" indent="0">
              <a:buNone/>
              <a:defRPr sz="900" b="1"/>
            </a:lvl7pPr>
            <a:lvl8pPr marL="1800315" indent="0">
              <a:buNone/>
              <a:defRPr sz="900" b="1"/>
            </a:lvl8pPr>
            <a:lvl9pPr marL="2057503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82" y="2899833"/>
            <a:ext cx="5387619" cy="5268384"/>
          </a:xfrm>
        </p:spPr>
        <p:txBody>
          <a:bodyPr/>
          <a:lstStyle>
            <a:lvl1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2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13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184" y="2046817"/>
            <a:ext cx="5389735" cy="853016"/>
          </a:xfrm>
        </p:spPr>
        <p:txBody>
          <a:bodyPr anchor="b"/>
          <a:lstStyle>
            <a:lvl1pPr marL="0" indent="0">
              <a:buNone/>
              <a:defRPr sz="135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88" indent="0">
              <a:buNone/>
              <a:defRPr sz="1125" b="1"/>
            </a:lvl2pPr>
            <a:lvl3pPr marL="514376" indent="0">
              <a:buNone/>
              <a:defRPr sz="1013" b="1"/>
            </a:lvl3pPr>
            <a:lvl4pPr marL="771564" indent="0">
              <a:buNone/>
              <a:defRPr sz="900" b="1"/>
            </a:lvl4pPr>
            <a:lvl5pPr marL="1028752" indent="0">
              <a:buNone/>
              <a:defRPr sz="900" b="1"/>
            </a:lvl5pPr>
            <a:lvl6pPr marL="1285940" indent="0">
              <a:buNone/>
              <a:defRPr sz="900" b="1"/>
            </a:lvl6pPr>
            <a:lvl7pPr marL="1543128" indent="0">
              <a:buNone/>
              <a:defRPr sz="900" b="1"/>
            </a:lvl7pPr>
            <a:lvl8pPr marL="1800315" indent="0">
              <a:buNone/>
              <a:defRPr sz="900" b="1"/>
            </a:lvl8pPr>
            <a:lvl9pPr marL="2057503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184" y="2899833"/>
            <a:ext cx="5389735" cy="5268384"/>
          </a:xfrm>
        </p:spPr>
        <p:txBody>
          <a:bodyPr/>
          <a:lstStyle>
            <a:lvl1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2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13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sz="1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F5F000-6F02-0D4A-AE12-53456686C9A4}" type="slidenum">
              <a:rPr lang="en-US" smtClean="0"/>
              <a:pPr/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95132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F5F000-6F02-0D4A-AE12-53456686C9A4}" type="slidenum">
              <a:rPr lang="en-US" smtClean="0"/>
              <a:pPr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71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81" y="364067"/>
            <a:ext cx="4011606" cy="1549400"/>
          </a:xfrm>
        </p:spPr>
        <p:txBody>
          <a:bodyPr anchor="b"/>
          <a:lstStyle>
            <a:lvl1pPr algn="l">
              <a:defRPr sz="1125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354" y="364075"/>
            <a:ext cx="6816556" cy="7804151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2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25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81" y="1913475"/>
            <a:ext cx="4011606" cy="6254751"/>
          </a:xfrm>
        </p:spPr>
        <p:txBody>
          <a:bodyPr/>
          <a:lstStyle>
            <a:lvl1pPr marL="0" indent="0">
              <a:buNone/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88" indent="0">
              <a:buNone/>
              <a:defRPr sz="675"/>
            </a:lvl2pPr>
            <a:lvl3pPr marL="514376" indent="0">
              <a:buNone/>
              <a:defRPr sz="563"/>
            </a:lvl3pPr>
            <a:lvl4pPr marL="771564" indent="0">
              <a:buNone/>
              <a:defRPr sz="506"/>
            </a:lvl4pPr>
            <a:lvl5pPr marL="1028752" indent="0">
              <a:buNone/>
              <a:defRPr sz="506"/>
            </a:lvl5pPr>
            <a:lvl6pPr marL="1285940" indent="0">
              <a:buNone/>
              <a:defRPr sz="506"/>
            </a:lvl6pPr>
            <a:lvl7pPr marL="1543128" indent="0">
              <a:buNone/>
              <a:defRPr sz="506"/>
            </a:lvl7pPr>
            <a:lvl8pPr marL="1800315" indent="0">
              <a:buNone/>
              <a:defRPr sz="506"/>
            </a:lvl8pPr>
            <a:lvl9pPr marL="2057503" indent="0">
              <a:buNone/>
              <a:defRPr sz="506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F5F000-6F02-0D4A-AE12-53456686C9A4}" type="slidenum">
              <a:rPr lang="en-US" smtClean="0"/>
              <a:pPr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7449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028" y="6400801"/>
            <a:ext cx="7316153" cy="755651"/>
          </a:xfrm>
        </p:spPr>
        <p:txBody>
          <a:bodyPr anchor="b"/>
          <a:lstStyle>
            <a:lvl1pPr algn="l">
              <a:defRPr sz="1125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028" y="817033"/>
            <a:ext cx="7316153" cy="5486400"/>
          </a:xfrm>
        </p:spPr>
        <p:txBody>
          <a:bodyPr/>
          <a:lstStyle>
            <a:lvl1pPr marL="0" indent="0">
              <a:buNone/>
              <a:defRPr sz="1800"/>
            </a:lvl1pPr>
            <a:lvl2pPr marL="257188" indent="0">
              <a:buNone/>
              <a:defRPr sz="1575"/>
            </a:lvl2pPr>
            <a:lvl3pPr marL="514376" indent="0">
              <a:buNone/>
              <a:defRPr sz="1350"/>
            </a:lvl3pPr>
            <a:lvl4pPr marL="771564" indent="0">
              <a:buNone/>
              <a:defRPr sz="1125"/>
            </a:lvl4pPr>
            <a:lvl5pPr marL="1028752" indent="0">
              <a:buNone/>
              <a:defRPr sz="1125"/>
            </a:lvl5pPr>
            <a:lvl6pPr marL="1285940" indent="0">
              <a:buNone/>
              <a:defRPr sz="1125"/>
            </a:lvl6pPr>
            <a:lvl7pPr marL="1543128" indent="0">
              <a:buNone/>
              <a:defRPr sz="1125"/>
            </a:lvl7pPr>
            <a:lvl8pPr marL="1800315" indent="0">
              <a:buNone/>
              <a:defRPr sz="1125"/>
            </a:lvl8pPr>
            <a:lvl9pPr marL="2057503" indent="0">
              <a:buNone/>
              <a:defRPr sz="1125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028" y="7156452"/>
            <a:ext cx="7316153" cy="1073149"/>
          </a:xfrm>
        </p:spPr>
        <p:txBody>
          <a:bodyPr/>
          <a:lstStyle>
            <a:lvl1pPr marL="0" indent="0">
              <a:buNone/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88" indent="0">
              <a:buNone/>
              <a:defRPr sz="675"/>
            </a:lvl2pPr>
            <a:lvl3pPr marL="514376" indent="0">
              <a:buNone/>
              <a:defRPr sz="563"/>
            </a:lvl3pPr>
            <a:lvl4pPr marL="771564" indent="0">
              <a:buNone/>
              <a:defRPr sz="506"/>
            </a:lvl4pPr>
            <a:lvl5pPr marL="1028752" indent="0">
              <a:buNone/>
              <a:defRPr sz="506"/>
            </a:lvl5pPr>
            <a:lvl6pPr marL="1285940" indent="0">
              <a:buNone/>
              <a:defRPr sz="506"/>
            </a:lvl6pPr>
            <a:lvl7pPr marL="1543128" indent="0">
              <a:buNone/>
              <a:defRPr sz="506"/>
            </a:lvl7pPr>
            <a:lvl8pPr marL="1800315" indent="0">
              <a:buNone/>
              <a:defRPr sz="506"/>
            </a:lvl8pPr>
            <a:lvl9pPr marL="2057503" indent="0">
              <a:buNone/>
              <a:defRPr sz="506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F5F000-6F02-0D4A-AE12-53456686C9A4}" type="slidenum">
              <a:rPr lang="en-US" smtClean="0"/>
              <a:pPr/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022397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F5F000-6F02-0D4A-AE12-53456686C9A4}" type="slidenum">
              <a:rPr lang="en-US" smtClean="0"/>
              <a:pPr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3971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0351" y="366193"/>
            <a:ext cx="2743557" cy="7802033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80" y="366193"/>
            <a:ext cx="8027445" cy="7802033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F5F000-6F02-0D4A-AE12-53456686C9A4}" type="slidenum">
              <a:rPr lang="en-US" smtClean="0"/>
              <a:pPr/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422516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B0814B-5533-4642-951E-6A475157095C}"/>
              </a:ext>
            </a:extLst>
          </p:cNvPr>
          <p:cNvSpPr/>
          <p:nvPr userDrawn="1"/>
        </p:nvSpPr>
        <p:spPr>
          <a:xfrm>
            <a:off x="0" y="0"/>
            <a:ext cx="12194788" cy="9144000"/>
          </a:xfrm>
          <a:prstGeom prst="rect">
            <a:avLst/>
          </a:prstGeom>
          <a:solidFill>
            <a:srgbClr val="009C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7367" y="5405594"/>
            <a:ext cx="4067311" cy="969496"/>
          </a:xfrm>
        </p:spPr>
        <p:txBody>
          <a:bodyPr wrap="square" lIns="0" tIns="0" rIns="0" bIns="0">
            <a:spAutoFit/>
          </a:bodyPr>
          <a:lstStyle>
            <a:lvl1pPr algn="l">
              <a:defRPr sz="3150" baseline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GB" dirty="0"/>
              <a:t>Presentation</a:t>
            </a:r>
            <a:br>
              <a:rPr lang="en-GB" dirty="0"/>
            </a:br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9301" y="8029131"/>
            <a:ext cx="3388722" cy="207749"/>
          </a:xfr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35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Date: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E85C10E-F347-A444-AD3F-9CE9DC1D33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8113" t="4564"/>
          <a:stretch/>
        </p:blipFill>
        <p:spPr>
          <a:xfrm>
            <a:off x="9" y="7"/>
            <a:ext cx="3807223" cy="3681563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4F8DAE8-3CB2-644D-B4E2-A5D6B283CF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9127" y="8403502"/>
            <a:ext cx="6353671" cy="323165"/>
          </a:xfrm>
        </p:spPr>
        <p:txBody>
          <a:bodyPr wrap="square" lIns="0">
            <a:spAutoFit/>
          </a:bodyPr>
          <a:lstStyle>
            <a:lvl1pPr marL="0" indent="0">
              <a:buFontTx/>
              <a:buNone/>
              <a:defRPr sz="15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Author: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DD8898F-03C8-4D4F-AA02-6591C962564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779761" y="-1363011"/>
            <a:ext cx="9089390" cy="908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64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48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B0814B-5533-4642-951E-6A475157095C}"/>
              </a:ext>
            </a:extLst>
          </p:cNvPr>
          <p:cNvSpPr/>
          <p:nvPr userDrawn="1"/>
        </p:nvSpPr>
        <p:spPr>
          <a:xfrm>
            <a:off x="0" y="0"/>
            <a:ext cx="12194788" cy="9144000"/>
          </a:xfrm>
          <a:prstGeom prst="rect">
            <a:avLst/>
          </a:prstGeom>
          <a:solidFill>
            <a:srgbClr val="009C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7367" y="5405594"/>
            <a:ext cx="4067311" cy="969496"/>
          </a:xfrm>
        </p:spPr>
        <p:txBody>
          <a:bodyPr wrap="square" lIns="0" tIns="0" rIns="0" bIns="0">
            <a:spAutoFit/>
          </a:bodyPr>
          <a:lstStyle>
            <a:lvl1pPr algn="l">
              <a:defRPr sz="3150" baseline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GB" dirty="0"/>
              <a:t>Presentation</a:t>
            </a:r>
            <a:br>
              <a:rPr lang="en-GB" dirty="0"/>
            </a:br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9301" y="8029131"/>
            <a:ext cx="3388722" cy="207749"/>
          </a:xfr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35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Date: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E85C10E-F347-A444-AD3F-9CE9DC1D33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8113" t="4564"/>
          <a:stretch/>
        </p:blipFill>
        <p:spPr>
          <a:xfrm>
            <a:off x="9" y="7"/>
            <a:ext cx="3807223" cy="3681563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4F8DAE8-3CB2-644D-B4E2-A5D6B283CF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9127" y="8403502"/>
            <a:ext cx="6353671" cy="323165"/>
          </a:xfrm>
        </p:spPr>
        <p:txBody>
          <a:bodyPr wrap="square" lIns="0">
            <a:spAutoFit/>
          </a:bodyPr>
          <a:lstStyle>
            <a:lvl1pPr marL="0" indent="0">
              <a:buFontTx/>
              <a:buNone/>
              <a:defRPr sz="15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Author:</a:t>
            </a:r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8E74A215-D9A0-7D49-B493-5C1BAC54B88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36706" y="-803259"/>
            <a:ext cx="7959645" cy="7972685"/>
          </a:xfrm>
          <a:prstGeom prst="ellipse">
            <a:avLst/>
          </a:prstGeom>
          <a:solidFill>
            <a:srgbClr val="3F2A56"/>
          </a:solidFill>
          <a:ln w="28575">
            <a:noFill/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75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271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48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62618" y="8475142"/>
            <a:ext cx="3908374" cy="486833"/>
          </a:xfr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F5F000-6F02-0D4A-AE12-53456686C9A4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4834347-323D-0D49-A109-EE70E12CB7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2289" y="451953"/>
            <a:ext cx="2400300" cy="65913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457DB30-268E-FE44-A58B-080233B2EC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401" y="1627101"/>
            <a:ext cx="6497718" cy="507831"/>
          </a:xfrm>
        </p:spPr>
        <p:txBody>
          <a:bodyPr wrap="square" lIns="0">
            <a:spAutoFit/>
          </a:bodyPr>
          <a:lstStyle>
            <a:lvl1pPr marL="0" indent="0">
              <a:buFontTx/>
              <a:buNone/>
              <a:defRPr sz="2700" baseline="0">
                <a:solidFill>
                  <a:srgbClr val="009CBD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GB" dirty="0"/>
              <a:t>Headline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9093B18-8208-A149-AFC1-B4D921C04ED8}"/>
              </a:ext>
            </a:extLst>
          </p:cNvPr>
          <p:cNvCxnSpPr>
            <a:cxnSpLocks/>
          </p:cNvCxnSpPr>
          <p:nvPr userDrawn="1"/>
        </p:nvCxnSpPr>
        <p:spPr>
          <a:xfrm>
            <a:off x="562609" y="8323729"/>
            <a:ext cx="11068371" cy="0"/>
          </a:xfrm>
          <a:prstGeom prst="line">
            <a:avLst/>
          </a:prstGeom>
          <a:ln w="12700">
            <a:solidFill>
              <a:srgbClr val="3F2A5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901B958-5B1B-224B-AE62-2F197821BD7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46861" y="3088402"/>
            <a:ext cx="11093378" cy="5088189"/>
          </a:xfrm>
        </p:spPr>
        <p:txBody>
          <a:bodyPr/>
          <a:lstStyle>
            <a:lvl1pPr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E53764B5-3241-9747-9654-5E7A7AC63EB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74627" y="840471"/>
            <a:ext cx="1243336" cy="1245140"/>
          </a:xfrm>
          <a:prstGeom prst="ellipse">
            <a:avLst/>
          </a:prstGeom>
          <a:solidFill>
            <a:srgbClr val="3F2A56"/>
          </a:solidFill>
          <a:ln w="190500">
            <a:noFill/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75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Picture Placeholder 17">
            <a:extLst>
              <a:ext uri="{FF2B5EF4-FFF2-40B4-BE49-F238E27FC236}">
                <a16:creationId xmlns:a16="http://schemas.microsoft.com/office/drawing/2014/main" id="{E1896486-9643-B842-A614-BF367CB27A8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0380427" y="836579"/>
            <a:ext cx="1247938" cy="1256813"/>
          </a:xfrm>
          <a:prstGeom prst="ellipse">
            <a:avLst/>
          </a:prstGeom>
          <a:solidFill>
            <a:srgbClr val="3F2A56"/>
          </a:solidFill>
          <a:ln w="190500">
            <a:noFill/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75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D840F865-6484-4640-81F4-A3CD5D54870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73770" y="840471"/>
            <a:ext cx="1254288" cy="1252922"/>
          </a:xfrm>
          <a:prstGeom prst="ellipse">
            <a:avLst/>
          </a:prstGeom>
          <a:solidFill>
            <a:srgbClr val="3F2A56"/>
          </a:solidFill>
          <a:ln w="190500">
            <a:noFill/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75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636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62618" y="8475142"/>
            <a:ext cx="3908374" cy="486833"/>
          </a:xfr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F5F000-6F02-0D4A-AE12-53456686C9A4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4834347-323D-0D49-A109-EE70E12CB7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2289" y="451953"/>
            <a:ext cx="2400300" cy="65913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457DB30-268E-FE44-A58B-080233B2EC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401" y="1627101"/>
            <a:ext cx="6497718" cy="507831"/>
          </a:xfrm>
        </p:spPr>
        <p:txBody>
          <a:bodyPr wrap="square" lIns="0">
            <a:spAutoFit/>
          </a:bodyPr>
          <a:lstStyle>
            <a:lvl1pPr marL="0" indent="0">
              <a:buFontTx/>
              <a:buNone/>
              <a:defRPr sz="2700" baseline="0">
                <a:solidFill>
                  <a:srgbClr val="009CBD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GB" dirty="0"/>
              <a:t>Headline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9093B18-8208-A149-AFC1-B4D921C04ED8}"/>
              </a:ext>
            </a:extLst>
          </p:cNvPr>
          <p:cNvCxnSpPr>
            <a:cxnSpLocks/>
          </p:cNvCxnSpPr>
          <p:nvPr userDrawn="1"/>
        </p:nvCxnSpPr>
        <p:spPr>
          <a:xfrm>
            <a:off x="562609" y="8323729"/>
            <a:ext cx="11068371" cy="0"/>
          </a:xfrm>
          <a:prstGeom prst="line">
            <a:avLst/>
          </a:prstGeom>
          <a:ln w="12700">
            <a:solidFill>
              <a:srgbClr val="3F2A5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B587BC3-E90E-C848-97D8-CC278CF0B7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03083" y="752667"/>
            <a:ext cx="3797046" cy="142494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EB71EB-B7B1-5741-8AEC-C67EFD82867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6171" y="3075518"/>
            <a:ext cx="11093308" cy="5061317"/>
          </a:xfrm>
        </p:spPr>
        <p:txBody>
          <a:bodyPr/>
          <a:lstStyle>
            <a:lvl1pPr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07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62618" y="8475142"/>
            <a:ext cx="3908374" cy="486833"/>
          </a:xfr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F5F000-6F02-0D4A-AE12-53456686C9A4}" type="slidenum">
              <a:rPr lang="en-US" smtClean="0"/>
              <a:pPr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4834347-323D-0D49-A109-EE70E12CB7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2289" y="451953"/>
            <a:ext cx="2400300" cy="65913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BAD0E5-B564-924F-8BCF-BC0E410799AA}"/>
              </a:ext>
            </a:extLst>
          </p:cNvPr>
          <p:cNvCxnSpPr>
            <a:cxnSpLocks/>
          </p:cNvCxnSpPr>
          <p:nvPr userDrawn="1"/>
        </p:nvCxnSpPr>
        <p:spPr>
          <a:xfrm>
            <a:off x="562609" y="8323729"/>
            <a:ext cx="11068371" cy="0"/>
          </a:xfrm>
          <a:prstGeom prst="line">
            <a:avLst/>
          </a:prstGeom>
          <a:ln w="12700">
            <a:solidFill>
              <a:srgbClr val="3F2A5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9DABDC14-A6E5-8946-A311-F630711574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78" y="1627101"/>
            <a:ext cx="6486512" cy="507831"/>
          </a:xfrm>
        </p:spPr>
        <p:txBody>
          <a:bodyPr wrap="square" lIns="0">
            <a:spAutoFit/>
          </a:bodyPr>
          <a:lstStyle>
            <a:lvl1pPr marL="0" indent="0">
              <a:buFontTx/>
              <a:buNone/>
              <a:defRPr sz="2700" baseline="0">
                <a:solidFill>
                  <a:srgbClr val="009CBD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GB" dirty="0"/>
              <a:t>Headline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004396-EC8C-DC42-A552-73880123B43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57285" y="3048000"/>
            <a:ext cx="11063141" cy="5088835"/>
          </a:xfrm>
        </p:spPr>
        <p:txBody>
          <a:bodyPr/>
          <a:lstStyle>
            <a:lvl1pPr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17">
            <a:extLst>
              <a:ext uri="{FF2B5EF4-FFF2-40B4-BE49-F238E27FC236}">
                <a16:creationId xmlns:a16="http://schemas.microsoft.com/office/drawing/2014/main" id="{D433F0C5-67FC-FE4A-BE28-42868FC0CAF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74627" y="840471"/>
            <a:ext cx="1243336" cy="1245140"/>
          </a:xfrm>
          <a:prstGeom prst="ellipse">
            <a:avLst/>
          </a:prstGeom>
          <a:solidFill>
            <a:srgbClr val="3F2A56"/>
          </a:solidFill>
          <a:ln w="190500">
            <a:noFill/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75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id="{A0C9C72D-4706-AC49-B2AF-107C519683A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0380427" y="836579"/>
            <a:ext cx="1247938" cy="1256813"/>
          </a:xfrm>
          <a:prstGeom prst="ellipse">
            <a:avLst/>
          </a:prstGeom>
          <a:solidFill>
            <a:srgbClr val="3F2A56"/>
          </a:solidFill>
          <a:ln w="190500">
            <a:noFill/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75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85893751-6F6C-9646-85D0-9CAECD64DBA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73770" y="840471"/>
            <a:ext cx="1254288" cy="1252922"/>
          </a:xfrm>
          <a:prstGeom prst="ellipse">
            <a:avLst/>
          </a:prstGeom>
          <a:solidFill>
            <a:srgbClr val="3F2A56"/>
          </a:solidFill>
          <a:ln w="190500">
            <a:noFill/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75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452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62618" y="8475142"/>
            <a:ext cx="3908374" cy="486833"/>
          </a:xfr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F5F000-6F02-0D4A-AE12-53456686C9A4}" type="slidenum">
              <a:rPr lang="en-US" smtClean="0"/>
              <a:pPr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4834347-323D-0D49-A109-EE70E12CB7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2289" y="451953"/>
            <a:ext cx="2400300" cy="65913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BAD0E5-B564-924F-8BCF-BC0E410799AA}"/>
              </a:ext>
            </a:extLst>
          </p:cNvPr>
          <p:cNvCxnSpPr>
            <a:cxnSpLocks/>
          </p:cNvCxnSpPr>
          <p:nvPr userDrawn="1"/>
        </p:nvCxnSpPr>
        <p:spPr>
          <a:xfrm>
            <a:off x="562609" y="8323729"/>
            <a:ext cx="11068371" cy="0"/>
          </a:xfrm>
          <a:prstGeom prst="line">
            <a:avLst/>
          </a:prstGeom>
          <a:ln w="12700">
            <a:solidFill>
              <a:srgbClr val="3F2A5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9DABDC14-A6E5-8946-A311-F630711574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78" y="1627101"/>
            <a:ext cx="6486512" cy="507831"/>
          </a:xfrm>
        </p:spPr>
        <p:txBody>
          <a:bodyPr wrap="square" lIns="0">
            <a:spAutoFit/>
          </a:bodyPr>
          <a:lstStyle>
            <a:lvl1pPr marL="0" indent="0">
              <a:buFontTx/>
              <a:buNone/>
              <a:defRPr sz="2700" baseline="0">
                <a:solidFill>
                  <a:srgbClr val="009CBD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GB" dirty="0"/>
              <a:t>Headline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69F52F-322A-3147-BFC7-C2BDF371627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46171" y="3048002"/>
            <a:ext cx="11064729" cy="5102085"/>
          </a:xfrm>
        </p:spPr>
        <p:txBody>
          <a:bodyPr/>
          <a:lstStyle>
            <a:lvl1pPr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1FA919D7-F01E-1643-80EA-A740C93DE9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03083" y="752667"/>
            <a:ext cx="3797046" cy="142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32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62618" y="8475142"/>
            <a:ext cx="3908374" cy="486833"/>
          </a:xfr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F5F000-6F02-0D4A-AE12-53456686C9A4}" type="slidenum">
              <a:rPr lang="en-US" smtClean="0"/>
              <a:pPr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4834347-323D-0D49-A109-EE70E12CB7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2289" y="451953"/>
            <a:ext cx="2400300" cy="65913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457DB30-268E-FE44-A58B-080233B2EC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72" y="1627101"/>
            <a:ext cx="5492719" cy="507831"/>
          </a:xfrm>
        </p:spPr>
        <p:txBody>
          <a:bodyPr lIns="0">
            <a:spAutoFit/>
          </a:bodyPr>
          <a:lstStyle>
            <a:lvl1pPr marL="0" indent="0">
              <a:buFontTx/>
              <a:buNone/>
              <a:defRPr sz="2700" baseline="0">
                <a:solidFill>
                  <a:srgbClr val="009CBD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GB" dirty="0"/>
              <a:t>Headline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BF454A1-8714-514C-833E-0EAC28AEEEAB}"/>
              </a:ext>
            </a:extLst>
          </p:cNvPr>
          <p:cNvCxnSpPr>
            <a:cxnSpLocks/>
          </p:cNvCxnSpPr>
          <p:nvPr userDrawn="1"/>
        </p:nvCxnSpPr>
        <p:spPr>
          <a:xfrm>
            <a:off x="562609" y="8323729"/>
            <a:ext cx="11068371" cy="0"/>
          </a:xfrm>
          <a:prstGeom prst="line">
            <a:avLst/>
          </a:prstGeom>
          <a:ln w="12700">
            <a:solidFill>
              <a:srgbClr val="3F2A5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06BF46-A21B-B04A-ADB9-8E095D15C1B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46171" y="3166535"/>
            <a:ext cx="10878185" cy="4002893"/>
          </a:xfrm>
        </p:spPr>
        <p:txBody>
          <a:bodyPr/>
          <a:lstStyle>
            <a:lvl1pPr>
              <a:buFontTx/>
              <a:buNone/>
              <a:defRPr sz="1600">
                <a:solidFill>
                  <a:srgbClr val="3F2A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anose="020B0604020202020204" pitchFamily="34" charset="0"/>
              <a:buChar char="•"/>
              <a:defRPr sz="1500">
                <a:solidFill>
                  <a:srgbClr val="3F2A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Arial" panose="020B0604020202020204" pitchFamily="34" charset="0"/>
              <a:buChar char="•"/>
              <a:defRPr>
                <a:solidFill>
                  <a:srgbClr val="3F2A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Arial" panose="020B0604020202020204" pitchFamily="34" charset="0"/>
              <a:buChar char="•"/>
              <a:defRPr>
                <a:solidFill>
                  <a:srgbClr val="3F2A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Arial" panose="020B0604020202020204" pitchFamily="34" charset="0"/>
              <a:buChar char="•"/>
              <a:defRPr>
                <a:solidFill>
                  <a:srgbClr val="3F2A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Picture Placeholder 17">
            <a:extLst>
              <a:ext uri="{FF2B5EF4-FFF2-40B4-BE49-F238E27FC236}">
                <a16:creationId xmlns:a16="http://schemas.microsoft.com/office/drawing/2014/main" id="{D58CF086-32BC-F24B-83CC-508130DBFBD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570644" y="-1018887"/>
            <a:ext cx="5138808" cy="5136444"/>
          </a:xfrm>
          <a:prstGeom prst="ellipse">
            <a:avLst/>
          </a:prstGeom>
          <a:solidFill>
            <a:srgbClr val="3F2A56"/>
          </a:solidFill>
          <a:ln>
            <a:noFill/>
          </a:ln>
        </p:spPr>
        <p:txBody>
          <a:bodyPr anchor="ctr" anchorCtr="0">
            <a:noAutofit/>
          </a:bodyPr>
          <a:lstStyle>
            <a:lvl1pPr algn="ctr">
              <a:buNone/>
              <a:defRPr sz="75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447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80" y="366184"/>
            <a:ext cx="10974229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80" y="2133609"/>
            <a:ext cx="10974229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79" y="8475142"/>
            <a:ext cx="3861303" cy="48683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4209" y="8475142"/>
            <a:ext cx="284517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E5F5F000-6F02-0D4A-AE12-53456686C9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83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9" r:id="rId2"/>
    <p:sldLayoutId id="2147483650" r:id="rId3"/>
    <p:sldLayoutId id="2147483670" r:id="rId4"/>
    <p:sldLayoutId id="2147483655" r:id="rId5"/>
    <p:sldLayoutId id="2147483671" r:id="rId6"/>
    <p:sldLayoutId id="2147483668" r:id="rId7"/>
    <p:sldLayoutId id="2147483672" r:id="rId8"/>
    <p:sldLayoutId id="2147483663" r:id="rId9"/>
    <p:sldLayoutId id="2147483673" r:id="rId10"/>
    <p:sldLayoutId id="2147483674" r:id="rId11"/>
    <p:sldLayoutId id="2147483664" r:id="rId12"/>
    <p:sldLayoutId id="2147483651" r:id="rId13"/>
    <p:sldLayoutId id="2147483675" r:id="rId14"/>
    <p:sldLayoutId id="2147483666" r:id="rId15"/>
    <p:sldLayoutId id="2147483676" r:id="rId16"/>
    <p:sldLayoutId id="2147483665" r:id="rId17"/>
    <p:sldLayoutId id="2147483677" r:id="rId18"/>
    <p:sldLayoutId id="2147483667" r:id="rId19"/>
    <p:sldLayoutId id="2147483678" r:id="rId20"/>
    <p:sldLayoutId id="2147483679" r:id="rId21"/>
    <p:sldLayoutId id="2147483680" r:id="rId22"/>
    <p:sldLayoutId id="2147483652" r:id="rId23"/>
    <p:sldLayoutId id="2147483653" r:id="rId24"/>
    <p:sldLayoutId id="2147483654" r:id="rId25"/>
    <p:sldLayoutId id="2147483656" r:id="rId26"/>
    <p:sldLayoutId id="2147483657" r:id="rId27"/>
    <p:sldLayoutId id="2147483658" r:id="rId28"/>
    <p:sldLayoutId id="2147483659" r:id="rId29"/>
  </p:sldLayoutIdLst>
  <p:hf hdr="0"/>
  <p:txStyles>
    <p:titleStyle>
      <a:lvl1pPr algn="ctr" defTabSz="257188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91" indent="-192891" algn="l" defTabSz="257188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31" indent="-160743" algn="l" defTabSz="257188" rtl="0" eaLnBrk="1" latinLnBrk="0" hangingPunct="1">
        <a:spcBef>
          <a:spcPct val="20000"/>
        </a:spcBef>
        <a:buFont typeface="Arial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70" indent="-128595" algn="l" defTabSz="257188" rtl="0" eaLnBrk="1" latinLnBrk="0" hangingPunct="1">
        <a:spcBef>
          <a:spcPct val="20000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58" indent="-128595" algn="l" defTabSz="257188" rtl="0" eaLnBrk="1" latinLnBrk="0" hangingPunct="1">
        <a:spcBef>
          <a:spcPct val="20000"/>
        </a:spcBef>
        <a:buFont typeface="Arial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346" indent="-128595" algn="l" defTabSz="257188" rtl="0" eaLnBrk="1" latinLnBrk="0" hangingPunct="1">
        <a:spcBef>
          <a:spcPct val="20000"/>
        </a:spcBef>
        <a:buFont typeface="Arial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534" indent="-128595" algn="l" defTabSz="257188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721" indent="-128595" algn="l" defTabSz="257188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910" indent="-128595" algn="l" defTabSz="257188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6099" indent="-128595" algn="l" defTabSz="257188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8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88" algn="l" defTabSz="25718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76" algn="l" defTabSz="25718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64" algn="l" defTabSz="25718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algn="l" defTabSz="25718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940" algn="l" defTabSz="25718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128" algn="l" defTabSz="25718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315" algn="l" defTabSz="25718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503" algn="l" defTabSz="25718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17FD4EA-DD02-DC44-B20C-B66E4E29EA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08 Jan 2021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4B493C-24B8-C24E-8153-31872A85DB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Exporting to the EU - Fish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88E183F-3E5B-CB4D-8DDE-46E42D4B42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Food Standards Scotland Operations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801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F000-6F02-0D4A-AE12-53456686C9A4}" type="slidenum">
              <a:rPr lang="en-US" smtClean="0"/>
              <a:pPr/>
              <a:t>10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Challenges Theme 4: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>
          <a:xfrm>
            <a:off x="546171" y="2351314"/>
            <a:ext cx="11064729" cy="5798773"/>
          </a:xfrm>
        </p:spPr>
        <p:txBody>
          <a:bodyPr>
            <a:normAutofit/>
          </a:bodyPr>
          <a:lstStyle/>
          <a:p>
            <a:pPr marL="0" lvl="0" indent="0"/>
            <a:r>
              <a:rPr lang="en-GB" sz="2400" dirty="0" smtClean="0"/>
              <a:t>FSS (and APHA) Technical &amp; Operational matters</a:t>
            </a:r>
          </a:p>
          <a:p>
            <a:pPr marL="0" lvl="0" indent="0"/>
            <a:endParaRPr lang="en-GB" sz="2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SOP requires validated </a:t>
            </a:r>
            <a:r>
              <a:rPr lang="en-GB" dirty="0" smtClean="0"/>
              <a:t>and a </a:t>
            </a:r>
            <a:r>
              <a:rPr lang="en-GB" dirty="0"/>
              <a:t>series of minor </a:t>
            </a:r>
            <a:r>
              <a:rPr lang="en-GB" dirty="0" smtClean="0"/>
              <a:t>amendments / </a:t>
            </a:r>
            <a:r>
              <a:rPr lang="en-GB" dirty="0"/>
              <a:t>clarifications to the SOP will be recommended </a:t>
            </a:r>
            <a:r>
              <a:rPr lang="en-GB" dirty="0" smtClean="0"/>
              <a:t>separately</a:t>
            </a:r>
          </a:p>
          <a:p>
            <a:pPr marL="0" lvl="0" indent="0"/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/>
              <a:t>Various issues with the EHC platform related to numbering and references resulting in the CO having to do manual </a:t>
            </a:r>
          </a:p>
          <a:p>
            <a:pPr marL="0" lvl="0" indent="0"/>
            <a:r>
              <a:rPr lang="en-GB" dirty="0" smtClean="0"/>
              <a:t>     entries (which takes time) </a:t>
            </a:r>
          </a:p>
          <a:p>
            <a:pPr marL="0" lvl="0" indent="0"/>
            <a:endParaRPr lang="en-GB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/>
              <a:t>Utilising the ability to provide evidence to the CO by way of photos, CCTV, etc could be used more often </a:t>
            </a:r>
          </a:p>
          <a:p>
            <a:pPr marL="0" lvl="0" indent="0"/>
            <a:endParaRPr lang="en-GB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/>
              <a:t>Improved communication and co-working is required to avoid duplication of work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24354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099F168-0A53-F149-852F-8D5536791B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Key Message 1: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35585" y="1531344"/>
            <a:ext cx="9265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Defra are the central competent authority, and issue the key notes for guidance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040113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AE77E6-6A6C-7C4A-8D32-F202F7A068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Key Message 2: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88511" y="1399142"/>
            <a:ext cx="966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Export Health Certificate journey involves significant preparation and input by the business.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80342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EDE5D6C-01D8-1A4C-9286-63CFAE2A63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Key Message 3: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81349" y="1410159"/>
            <a:ext cx="90448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FSS are assisting fish exporters with the </a:t>
            </a:r>
            <a:r>
              <a:rPr lang="en-GB" sz="2800" dirty="0" err="1" smtClean="0"/>
              <a:t>EHC</a:t>
            </a:r>
            <a:r>
              <a:rPr lang="en-GB" sz="2800" dirty="0" smtClean="0"/>
              <a:t> provision, even though this is not their statutory role.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75468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E6199C-39EC-0C4F-B0CF-D0F8A0FA2C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Key Message 4: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94062" y="1471183"/>
            <a:ext cx="7987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There is no one-size fits all approach to the </a:t>
            </a:r>
            <a:r>
              <a:rPr lang="en-GB" sz="3600" dirty="0" err="1" smtClean="0"/>
              <a:t>EHC</a:t>
            </a:r>
            <a:r>
              <a:rPr lang="en-GB" sz="3600" dirty="0" smtClean="0"/>
              <a:t> signing process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1633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E25CF72-A821-8F4C-8E10-495D10B571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Key Message 5: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36434" y="1333041"/>
            <a:ext cx="8053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exporter needs to ensure that all the documents and staff are aligned with the process for it to go smoothly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32913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F3D6C3-2CE8-2147-A06A-310057D57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0CEC85-88CB-6743-A552-4515112A2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F000-6F02-0D4A-AE12-53456686C9A4}" type="slidenum">
              <a:rPr lang="en-US" smtClean="0"/>
              <a:pPr/>
              <a:t>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BBC6C60-B804-8741-8DFF-F038559A0C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Export Official Certification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2787267"/>
            <a:ext cx="5155894" cy="4745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EU export requirements include compliance with Approved Premises applicable law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This includes Retained EU law ( EU 852,853, 625 and national surveillance programmes e.g. residues, </a:t>
            </a:r>
            <a:r>
              <a:rPr lang="en-GB" dirty="0" err="1" smtClean="0"/>
              <a:t>biotoxins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Attestations are needed for Export </a:t>
            </a:r>
            <a:r>
              <a:rPr lang="en-GB" dirty="0" err="1" smtClean="0"/>
              <a:t>OVs</a:t>
            </a:r>
            <a:r>
              <a:rPr lang="en-GB" dirty="0" smtClean="0"/>
              <a:t> to sign </a:t>
            </a:r>
            <a:r>
              <a:rPr lang="en-GB" dirty="0" err="1" smtClean="0"/>
              <a:t>EHCs</a:t>
            </a:r>
            <a:r>
              <a:rPr lang="en-GB" dirty="0" smtClean="0"/>
              <a:t> are compliant with these.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Export OV is designated by APHA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APHA act on behalf of Scottish Ministers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 smtClean="0"/>
              <a:t>EHC</a:t>
            </a:r>
            <a:r>
              <a:rPr lang="en-GB" dirty="0" smtClean="0"/>
              <a:t> guidance issued by Defra based on negotiation and interpretation of EU commission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0438" y="2262740"/>
            <a:ext cx="6267231" cy="42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08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0A8BE-5AAD-6745-AE23-EE20A7187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227C1-3EB1-5C4A-86DA-F022EDAF2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F000-6F02-0D4A-AE12-53456686C9A4}" type="slidenum">
              <a:rPr lang="en-US" smtClean="0"/>
              <a:t>3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DF6215-4F53-C74D-986C-F31F63F181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9777D4A-D1AC-AB4A-8EB2-19976719089C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GB" sz="2400" b="1" dirty="0"/>
              <a:t>EXPORT HEALTH CERTIFICATE (</a:t>
            </a:r>
            <a:r>
              <a:rPr lang="en-GB" sz="2400" b="1" dirty="0" err="1"/>
              <a:t>EHC</a:t>
            </a:r>
            <a:r>
              <a:rPr lang="en-GB" sz="2400" b="1" dirty="0"/>
              <a:t>)</a:t>
            </a:r>
          </a:p>
          <a:p>
            <a:r>
              <a:rPr lang="en-GB" sz="2400" dirty="0"/>
              <a:t>Official document issued by APHA and signed and stamped by an APHA trained OV confirming that an export meets the health requirements of the destination country.</a:t>
            </a:r>
          </a:p>
          <a:p>
            <a:r>
              <a:rPr lang="en-GB" sz="2400" dirty="0"/>
              <a:t>There are 1900 </a:t>
            </a:r>
            <a:r>
              <a:rPr lang="en-GB" sz="2400" dirty="0" err="1"/>
              <a:t>EHCs</a:t>
            </a:r>
            <a:r>
              <a:rPr lang="en-GB" sz="2400" dirty="0"/>
              <a:t> (including </a:t>
            </a:r>
            <a:r>
              <a:rPr lang="en-GB" sz="2400" dirty="0" err="1"/>
              <a:t>ABPs</a:t>
            </a:r>
            <a:r>
              <a:rPr lang="en-GB" sz="2400" dirty="0"/>
              <a:t>) available at https://www.gov.uk/guidance/get-an-export-health-certificate </a:t>
            </a:r>
          </a:p>
          <a:p>
            <a:endParaRPr lang="en-GB" sz="2400" dirty="0"/>
          </a:p>
          <a:p>
            <a:r>
              <a:rPr lang="en-GB" sz="2400" b="1" dirty="0"/>
              <a:t>SUPPORT HEALTH ATTESTATION (</a:t>
            </a:r>
            <a:r>
              <a:rPr lang="en-GB" sz="2400" b="1" dirty="0" err="1"/>
              <a:t>SHA</a:t>
            </a:r>
            <a:r>
              <a:rPr lang="en-GB" sz="2400" b="1" dirty="0"/>
              <a:t>)</a:t>
            </a:r>
          </a:p>
          <a:p>
            <a:r>
              <a:rPr lang="en-GB" sz="2400" dirty="0"/>
              <a:t>Document signed by an OV, Certification Support Officer or a registered Veterinary surgeon to confirm that the </a:t>
            </a:r>
            <a:r>
              <a:rPr lang="en-GB" sz="2400" dirty="0" err="1"/>
              <a:t>POAO</a:t>
            </a:r>
            <a:r>
              <a:rPr lang="en-GB" sz="2400" dirty="0"/>
              <a:t> accompanying the document has been produced in accordance with the requirements of the importing country.</a:t>
            </a:r>
          </a:p>
          <a:p>
            <a:r>
              <a:rPr lang="en-GB" sz="2400" dirty="0"/>
              <a:t>In FSS approved establishments this is an FSS document.</a:t>
            </a: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108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F000-6F02-0D4A-AE12-53456686C9A4}" type="slidenum">
              <a:rPr lang="en-US" smtClean="0"/>
              <a:pPr/>
              <a:t>4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50878" y="1627101"/>
            <a:ext cx="6486512" cy="1021818"/>
          </a:xfrm>
        </p:spPr>
        <p:txBody>
          <a:bodyPr/>
          <a:lstStyle/>
          <a:p>
            <a:r>
              <a:rPr lang="en-GB" sz="2800" dirty="0"/>
              <a:t>Export Hub Model</a:t>
            </a:r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>
          <a:xfrm>
            <a:off x="546171" y="2500830"/>
            <a:ext cx="11064729" cy="5649258"/>
          </a:xfrm>
        </p:spPr>
        <p:txBody>
          <a:bodyPr/>
          <a:lstStyle/>
          <a:p>
            <a:r>
              <a:rPr lang="en-GB" sz="2000" dirty="0"/>
              <a:t>As of 1 January 2021 FSS provide </a:t>
            </a:r>
            <a:r>
              <a:rPr lang="en-GB" sz="2000" dirty="0" err="1"/>
              <a:t>EHC</a:t>
            </a:r>
            <a:r>
              <a:rPr lang="en-GB" sz="2000" dirty="0"/>
              <a:t> services in 3 logistics hubs in Scotland’s central belt: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u="sng" dirty="0" err="1"/>
              <a:t>DFDS</a:t>
            </a:r>
            <a:r>
              <a:rPr lang="en-GB" sz="2000" dirty="0"/>
              <a:t> - based in </a:t>
            </a:r>
            <a:r>
              <a:rPr lang="en-GB" sz="2000" dirty="0" err="1"/>
              <a:t>Larkhall</a:t>
            </a:r>
            <a:r>
              <a:rPr lang="en-GB" sz="2000" dirty="0"/>
              <a:t> – expected to consolidate 350 consignments of seafood per day into 20-40 loads, with each load requiring an </a:t>
            </a:r>
            <a:r>
              <a:rPr lang="en-GB" sz="2000" dirty="0" err="1"/>
              <a:t>EHC</a:t>
            </a:r>
            <a:r>
              <a:rPr lang="en-GB" sz="2000" dirty="0"/>
              <a:t>. Certifying service </a:t>
            </a:r>
            <a:r>
              <a:rPr lang="en-GB" sz="2000" dirty="0" err="1"/>
              <a:t>requiremed</a:t>
            </a:r>
            <a:r>
              <a:rPr lang="en-GB" sz="2000" dirty="0"/>
              <a:t> 7 days per week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u="sng" dirty="0" err="1"/>
              <a:t>Mesguen</a:t>
            </a:r>
            <a:r>
              <a:rPr lang="en-GB" sz="2000" dirty="0"/>
              <a:t> – based in </a:t>
            </a:r>
            <a:r>
              <a:rPr lang="en-GB" sz="2000" dirty="0" err="1"/>
              <a:t>Harthill</a:t>
            </a:r>
            <a:r>
              <a:rPr lang="en-GB" sz="2000" dirty="0"/>
              <a:t> – expected to consolidate 100 consignments of seafood per day into </a:t>
            </a:r>
            <a:r>
              <a:rPr lang="en-GB" sz="2000" dirty="0" err="1"/>
              <a:t>approx</a:t>
            </a:r>
            <a:r>
              <a:rPr lang="en-GB" sz="2000" dirty="0"/>
              <a:t> 10 loads or less, with each load requiring an </a:t>
            </a:r>
            <a:r>
              <a:rPr lang="en-GB" sz="2000" dirty="0" err="1"/>
              <a:t>EHC</a:t>
            </a:r>
            <a:r>
              <a:rPr lang="en-GB" sz="2000" dirty="0"/>
              <a:t>. Certifying service required 6 days per week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u="sng" dirty="0" err="1"/>
              <a:t>JDot</a:t>
            </a:r>
            <a:r>
              <a:rPr lang="en-GB" sz="2000" dirty="0"/>
              <a:t> – based in Bellshill – expected to consolidate </a:t>
            </a:r>
            <a:r>
              <a:rPr lang="en-GB" sz="2000" dirty="0" err="1"/>
              <a:t>approx</a:t>
            </a:r>
            <a:r>
              <a:rPr lang="en-GB" sz="2000" dirty="0"/>
              <a:t> 5 loads per day, with each requiring an </a:t>
            </a:r>
            <a:r>
              <a:rPr lang="en-GB" sz="2000" dirty="0" err="1"/>
              <a:t>EHC</a:t>
            </a:r>
            <a:r>
              <a:rPr lang="en-GB" sz="2000" dirty="0"/>
              <a:t>. Certifying service required 6 days per week</a:t>
            </a:r>
          </a:p>
          <a:p>
            <a:endParaRPr lang="en-GB" sz="2000" dirty="0"/>
          </a:p>
          <a:p>
            <a:r>
              <a:rPr lang="en-GB" sz="2000" dirty="0"/>
              <a:t>Success is predicated on the Hub operators acting as exporter on behalf of their suppliers, providing accurate </a:t>
            </a:r>
            <a:r>
              <a:rPr lang="en-GB" sz="2000" dirty="0" err="1"/>
              <a:t>EHCs</a:t>
            </a:r>
            <a:r>
              <a:rPr lang="en-GB" sz="2000" dirty="0"/>
              <a:t> and supporting evidence and normally 1 </a:t>
            </a:r>
            <a:r>
              <a:rPr lang="en-GB" sz="2000" dirty="0" err="1"/>
              <a:t>EHC</a:t>
            </a:r>
            <a:r>
              <a:rPr lang="en-GB" sz="2000" dirty="0"/>
              <a:t> per consolidated load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2512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0A8BE-5AAD-6745-AE23-EE20A7187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227C1-3EB1-5C4A-86DA-F022EDAF2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F000-6F02-0D4A-AE12-53456686C9A4}" type="slidenum">
              <a:rPr lang="en-US" smtClean="0"/>
              <a:t>5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DF6215-4F53-C74D-986C-F31F63F181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FSS Delivery – out with hubs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9777D4A-D1AC-AB4A-8EB2-19976719089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46171" y="2456762"/>
            <a:ext cx="11064729" cy="5693326"/>
          </a:xfrm>
        </p:spPr>
        <p:txBody>
          <a:bodyPr/>
          <a:lstStyle/>
          <a:p>
            <a:r>
              <a:rPr lang="en-US" b="1" dirty="0" smtClean="0"/>
              <a:t>New Export Health Cert SOP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FBOs</a:t>
            </a:r>
            <a:r>
              <a:rPr lang="en-GB" dirty="0"/>
              <a:t> will require to give a minimum of 5 working day notice (in writing) to the FSS Operations </a:t>
            </a:r>
            <a:r>
              <a:rPr lang="en-GB" dirty="0" smtClean="0"/>
              <a:t>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All product </a:t>
            </a:r>
            <a:r>
              <a:rPr lang="en-GB" dirty="0"/>
              <a:t>information and country where the product is to be exported should be stipulated </a:t>
            </a:r>
            <a:r>
              <a:rPr lang="en-GB" dirty="0" smtClean="0"/>
              <a:t>in the request, </a:t>
            </a:r>
            <a:r>
              <a:rPr lang="en-GB" dirty="0"/>
              <a:t>along with the </a:t>
            </a:r>
            <a:r>
              <a:rPr lang="en-GB" dirty="0" smtClean="0"/>
              <a:t>attendance time </a:t>
            </a:r>
            <a:r>
              <a:rPr lang="en-GB" dirty="0"/>
              <a:t>requested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OM will then respond within </a:t>
            </a:r>
            <a:r>
              <a:rPr lang="en-GB" dirty="0" smtClean="0"/>
              <a:t>4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if FSS are unable to provide the </a:t>
            </a:r>
            <a:r>
              <a:rPr lang="en-GB" dirty="0" smtClean="0"/>
              <a:t>service, the </a:t>
            </a:r>
            <a:r>
              <a:rPr lang="en-GB" dirty="0"/>
              <a:t>FBO will have to explore another arrangement </a:t>
            </a:r>
            <a:endParaRPr lang="en-US" b="1" dirty="0" smtClean="0"/>
          </a:p>
          <a:p>
            <a:endParaRPr lang="en-US" dirty="0" smtClean="0"/>
          </a:p>
          <a:p>
            <a:r>
              <a:rPr lang="en-US" b="1" dirty="0" smtClean="0"/>
              <a:t>Alternative Business Agreement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business agreement could be negotiated separately between the FBO and the Operations Manager but only if there is capacity to do so.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This </a:t>
            </a:r>
            <a:r>
              <a:rPr lang="en-GB" dirty="0"/>
              <a:t>would be advantageous to </a:t>
            </a:r>
            <a:r>
              <a:rPr lang="en-GB" dirty="0" err="1"/>
              <a:t>FBOs</a:t>
            </a:r>
            <a:r>
              <a:rPr lang="en-GB" dirty="0"/>
              <a:t> as it would eliminate the requirement of the 5 day notice period and also  provide certainty.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If </a:t>
            </a:r>
            <a:r>
              <a:rPr lang="en-GB" dirty="0"/>
              <a:t>the FBO enters into a separate business agreement for </a:t>
            </a:r>
            <a:r>
              <a:rPr lang="en-GB" dirty="0" err="1"/>
              <a:t>EHCs</a:t>
            </a:r>
            <a:r>
              <a:rPr lang="en-GB" dirty="0"/>
              <a:t> they will be charged full cost whether they use the time or not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14300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F000-6F02-0D4A-AE12-53456686C9A4}" type="slidenum">
              <a:rPr lang="en-US" smtClean="0"/>
              <a:pPr/>
              <a:t>6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Fish Hub process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Staff hours are requested by the hub and have continued to be refined during the pilot phase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/>
              <a:t>Mesguen</a:t>
            </a:r>
            <a:r>
              <a:rPr lang="en-GB" sz="2000" dirty="0"/>
              <a:t> and </a:t>
            </a:r>
            <a:r>
              <a:rPr lang="en-GB" sz="2000" dirty="0" err="1"/>
              <a:t>JDOt</a:t>
            </a:r>
            <a:r>
              <a:rPr lang="en-GB" sz="2000" dirty="0"/>
              <a:t> has 1 Certifying Officer (CO) per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/>
              <a:t>DFDS</a:t>
            </a:r>
            <a:r>
              <a:rPr lang="en-GB" sz="2000" dirty="0"/>
              <a:t> has 4 staff CO’s per day on 2 overlapping shifts from 0900-2100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The hub operator produces an </a:t>
            </a:r>
            <a:r>
              <a:rPr lang="en-GB" sz="2000" dirty="0" err="1"/>
              <a:t>EHC</a:t>
            </a:r>
            <a:r>
              <a:rPr lang="en-GB" sz="2000" dirty="0"/>
              <a:t> with all details completed for the CO to check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 Certifying Support Officer (</a:t>
            </a:r>
            <a:r>
              <a:rPr lang="en-GB" sz="2000" dirty="0" err="1"/>
              <a:t>CSO</a:t>
            </a:r>
            <a:r>
              <a:rPr lang="en-GB" sz="2000" dirty="0"/>
              <a:t>) provides admin support and conducts reality checks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Best estimates are that an </a:t>
            </a:r>
            <a:r>
              <a:rPr lang="en-GB" sz="2000" dirty="0" err="1"/>
              <a:t>EHC</a:t>
            </a:r>
            <a:r>
              <a:rPr lang="en-GB" sz="2000" dirty="0"/>
              <a:t> will take between 45 minutes to 2 hours to complete depending on complexity and assuming all data is correct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Reality checks are discretionary and risk based</a:t>
            </a:r>
            <a:r>
              <a:rPr lang="en-GB" sz="2000" dirty="0" smtClean="0"/>
              <a:t>, driven </a:t>
            </a:r>
            <a:r>
              <a:rPr lang="en-GB" sz="2000" dirty="0"/>
              <a:t>by historical non compliance, but likely to be 15-30% of a 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It may be necessary for some loads to require more than one </a:t>
            </a:r>
            <a:r>
              <a:rPr lang="en-GB" sz="2000" dirty="0" err="1"/>
              <a:t>EHC</a:t>
            </a:r>
            <a:r>
              <a:rPr lang="en-GB" sz="2000" dirty="0"/>
              <a:t> depending on product type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8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F000-6F02-0D4A-AE12-53456686C9A4}" type="slidenum">
              <a:rPr lang="en-US" smtClean="0"/>
              <a:pPr/>
              <a:t>7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Challenges Theme 1: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>
          <a:xfrm>
            <a:off x="546171" y="2286000"/>
            <a:ext cx="11064729" cy="5864087"/>
          </a:xfrm>
        </p:spPr>
        <p:txBody>
          <a:bodyPr/>
          <a:lstStyle/>
          <a:p>
            <a:pPr marL="0" lvl="0" indent="0"/>
            <a:r>
              <a:rPr lang="en-GB" sz="2400" dirty="0" smtClean="0"/>
              <a:t>Communication</a:t>
            </a:r>
          </a:p>
          <a:p>
            <a:pPr marL="0" lvl="0" indent="0"/>
            <a:endParaRPr lang="en-GB" sz="2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EHCs being completed by the Certifying Officers (COs), but </a:t>
            </a:r>
            <a:r>
              <a:rPr lang="en-GB" dirty="0" smtClean="0"/>
              <a:t>some </a:t>
            </a:r>
            <a:r>
              <a:rPr lang="en-GB" dirty="0" smtClean="0"/>
              <a:t>hubs</a:t>
            </a:r>
            <a:r>
              <a:rPr lang="en-GB" dirty="0" smtClean="0"/>
              <a:t> </a:t>
            </a:r>
            <a:r>
              <a:rPr lang="en-GB" dirty="0" smtClean="0"/>
              <a:t>later advising they’re </a:t>
            </a:r>
            <a:r>
              <a:rPr lang="en-GB" dirty="0"/>
              <a:t>not </a:t>
            </a:r>
            <a:r>
              <a:rPr lang="en-GB" dirty="0" smtClean="0"/>
              <a:t>required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/>
              <a:t>FBO </a:t>
            </a:r>
            <a:r>
              <a:rPr lang="en-GB" dirty="0"/>
              <a:t>representatives </a:t>
            </a:r>
            <a:r>
              <a:rPr lang="en-GB" dirty="0" smtClean="0"/>
              <a:t>bringing FSS </a:t>
            </a:r>
            <a:r>
              <a:rPr lang="en-GB" dirty="0"/>
              <a:t>trailer </a:t>
            </a:r>
            <a:r>
              <a:rPr lang="en-GB" dirty="0" smtClean="0"/>
              <a:t>numbers / load numbers, </a:t>
            </a:r>
            <a:r>
              <a:rPr lang="en-GB" dirty="0"/>
              <a:t>others </a:t>
            </a:r>
            <a:r>
              <a:rPr lang="en-GB" dirty="0" smtClean="0"/>
              <a:t>bringing </a:t>
            </a:r>
            <a:r>
              <a:rPr lang="en-GB" dirty="0"/>
              <a:t>EHC </a:t>
            </a:r>
            <a:r>
              <a:rPr lang="en-GB" dirty="0" smtClean="0"/>
              <a:t>numbers, however </a:t>
            </a:r>
            <a:r>
              <a:rPr lang="en-GB" dirty="0"/>
              <a:t>they are not linked in any way, which leads to getting more people involved in trying to reconcile </a:t>
            </a:r>
            <a:r>
              <a:rPr lang="en-GB" dirty="0" smtClean="0"/>
              <a:t>them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H</a:t>
            </a:r>
            <a:r>
              <a:rPr lang="en-GB" dirty="0" smtClean="0"/>
              <a:t>ub </a:t>
            </a:r>
            <a:r>
              <a:rPr lang="en-GB" dirty="0"/>
              <a:t>office staff are not adequately communicating </a:t>
            </a:r>
            <a:r>
              <a:rPr lang="en-GB" dirty="0" smtClean="0"/>
              <a:t>with hub </a:t>
            </a:r>
            <a:r>
              <a:rPr lang="en-GB" dirty="0" smtClean="0"/>
              <a:t>loading / chill staff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/>
              <a:t>2 </a:t>
            </a:r>
            <a:r>
              <a:rPr lang="en-GB" dirty="0"/>
              <a:t>FBO staff have the ability to request and complete EHCs online, </a:t>
            </a:r>
            <a:r>
              <a:rPr lang="en-GB" dirty="0" smtClean="0"/>
              <a:t>however neither </a:t>
            </a:r>
            <a:r>
              <a:rPr lang="en-GB" dirty="0"/>
              <a:t>one has access to the entire list </a:t>
            </a:r>
            <a:r>
              <a:rPr lang="en-GB"/>
              <a:t>for </a:t>
            </a:r>
            <a:r>
              <a:rPr lang="en-GB" smtClean="0"/>
              <a:t>the </a:t>
            </a:r>
            <a:r>
              <a:rPr lang="en-GB" smtClean="0"/>
              <a:t>hub</a:t>
            </a:r>
            <a:r>
              <a:rPr lang="en-GB" dirty="0" smtClean="0"/>
              <a:t>, </a:t>
            </a:r>
            <a:r>
              <a:rPr lang="en-GB" dirty="0"/>
              <a:t>so they cannot see each other’s </a:t>
            </a:r>
            <a:r>
              <a:rPr lang="en-GB" dirty="0" smtClean="0"/>
              <a:t>entries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There is no common </a:t>
            </a:r>
            <a:r>
              <a:rPr lang="en-GB" dirty="0" smtClean="0"/>
              <a:t>terminology to identify </a:t>
            </a:r>
            <a:r>
              <a:rPr lang="en-GB" dirty="0"/>
              <a:t>a specific load </a:t>
            </a:r>
            <a:r>
              <a:rPr lang="en-GB" dirty="0" smtClean="0"/>
              <a:t>leading to delays in reconciliation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/>
              <a:t>Agreement required regarding the saving and sharing of final EHC certification</a:t>
            </a:r>
            <a:endParaRPr lang="en-GB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7877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F000-6F02-0D4A-AE12-53456686C9A4}" type="slidenum">
              <a:rPr lang="en-US" smtClean="0"/>
              <a:pPr/>
              <a:t>8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Challenges Theme 2: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>
          <a:xfrm>
            <a:off x="546171" y="2351314"/>
            <a:ext cx="11064729" cy="5798773"/>
          </a:xfrm>
        </p:spPr>
        <p:txBody>
          <a:bodyPr>
            <a:normAutofit/>
          </a:bodyPr>
          <a:lstStyle/>
          <a:p>
            <a:pPr marL="0" lvl="0" indent="0"/>
            <a:r>
              <a:rPr lang="en-GB" sz="2400" dirty="0" smtClean="0"/>
              <a:t>FSS Administration &amp; IT</a:t>
            </a:r>
          </a:p>
          <a:p>
            <a:pPr marL="0" lvl="0" indent="0"/>
            <a:endParaRPr lang="en-GB" sz="2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/>
              <a:t>Delays with equipment being sent to the wrong address and further delays due to the festive period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CSO</a:t>
            </a:r>
            <a:r>
              <a:rPr lang="en-GB" dirty="0" smtClean="0"/>
              <a:t> </a:t>
            </a:r>
            <a:r>
              <a:rPr lang="en-GB" dirty="0"/>
              <a:t>still </a:t>
            </a:r>
            <a:r>
              <a:rPr lang="en-GB" dirty="0" smtClean="0"/>
              <a:t>awaiting scanning </a:t>
            </a:r>
            <a:r>
              <a:rPr lang="en-GB" dirty="0"/>
              <a:t>software to be installed on their </a:t>
            </a:r>
            <a:r>
              <a:rPr lang="en-GB" dirty="0" smtClean="0"/>
              <a:t>laptop</a:t>
            </a: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/>
              <a:t>Various issues with access to printers, including connectivity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/>
              <a:t>Various issues with connectivity to the internet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01779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F000-6F02-0D4A-AE12-53456686C9A4}" type="slidenum">
              <a:rPr lang="en-US" smtClean="0"/>
              <a:pPr/>
              <a:t>9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Challenges Theme 3: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>
          <a:xfrm>
            <a:off x="546171" y="2351314"/>
            <a:ext cx="11064729" cy="5798773"/>
          </a:xfrm>
        </p:spPr>
        <p:txBody>
          <a:bodyPr>
            <a:normAutofit/>
          </a:bodyPr>
          <a:lstStyle/>
          <a:p>
            <a:pPr marL="0" lvl="0" indent="0"/>
            <a:r>
              <a:rPr lang="en-GB" sz="2400" dirty="0" smtClean="0"/>
              <a:t>SOP not being followed</a:t>
            </a:r>
          </a:p>
          <a:p>
            <a:pPr marL="0" lvl="0" indent="0"/>
            <a:endParaRPr lang="en-GB" sz="2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/>
              <a:t>Daily </a:t>
            </a:r>
            <a:r>
              <a:rPr lang="en-GB" dirty="0"/>
              <a:t>schedule of loads </a:t>
            </a:r>
            <a:r>
              <a:rPr lang="en-GB" dirty="0" smtClean="0"/>
              <a:t>not being </a:t>
            </a:r>
            <a:r>
              <a:rPr lang="en-GB" dirty="0"/>
              <a:t>provided in advance, </a:t>
            </a:r>
            <a:r>
              <a:rPr lang="en-GB" dirty="0" smtClean="0"/>
              <a:t>expectation </a:t>
            </a:r>
            <a:r>
              <a:rPr lang="en-GB" dirty="0"/>
              <a:t>that </a:t>
            </a:r>
            <a:r>
              <a:rPr lang="en-GB" dirty="0" smtClean="0"/>
              <a:t>our CO’s will review the online </a:t>
            </a:r>
            <a:r>
              <a:rPr lang="en-GB" dirty="0"/>
              <a:t>platform regularly </a:t>
            </a:r>
            <a:r>
              <a:rPr lang="en-GB" dirty="0" smtClean="0"/>
              <a:t>running </a:t>
            </a:r>
            <a:r>
              <a:rPr lang="en-GB" dirty="0"/>
              <a:t>the risk of </a:t>
            </a:r>
            <a:r>
              <a:rPr lang="en-GB" dirty="0" smtClean="0"/>
              <a:t>EHC </a:t>
            </a:r>
            <a:r>
              <a:rPr lang="en-GB" dirty="0"/>
              <a:t>being </a:t>
            </a:r>
            <a:r>
              <a:rPr lang="en-GB" dirty="0" smtClean="0"/>
              <a:t>missed</a:t>
            </a:r>
          </a:p>
          <a:p>
            <a:pPr marL="0" lvl="0" indent="0"/>
            <a:endParaRPr lang="en-GB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/>
              <a:t>Paperwork not being </a:t>
            </a:r>
            <a:r>
              <a:rPr lang="en-GB" dirty="0"/>
              <a:t>provided, </a:t>
            </a:r>
            <a:r>
              <a:rPr lang="en-GB" dirty="0" smtClean="0"/>
              <a:t>nor </a:t>
            </a:r>
            <a:r>
              <a:rPr lang="en-GB" dirty="0"/>
              <a:t>lists of batch </a:t>
            </a:r>
            <a:r>
              <a:rPr lang="en-GB" dirty="0" smtClean="0"/>
              <a:t>numbers </a:t>
            </a:r>
          </a:p>
          <a:p>
            <a:pPr marL="0" lvl="0" indent="0"/>
            <a:endParaRPr lang="en-GB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/>
              <a:t>Lack of communication between staff </a:t>
            </a:r>
            <a:r>
              <a:rPr lang="en-GB" dirty="0"/>
              <a:t>working in the chill </a:t>
            </a:r>
            <a:r>
              <a:rPr lang="en-GB" dirty="0" smtClean="0"/>
              <a:t>and office staff</a:t>
            </a:r>
          </a:p>
          <a:p>
            <a:pPr marL="0" lvl="0" indent="0"/>
            <a:endParaRPr lang="en-GB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/>
              <a:t>EHC being returned by </a:t>
            </a:r>
            <a:r>
              <a:rPr lang="en-GB" dirty="0"/>
              <a:t>the FBO </a:t>
            </a:r>
            <a:r>
              <a:rPr lang="en-GB" dirty="0" smtClean="0"/>
              <a:t>for amendment following changes to </a:t>
            </a:r>
            <a:r>
              <a:rPr lang="en-GB" dirty="0"/>
              <a:t>product, weights </a:t>
            </a:r>
            <a:r>
              <a:rPr lang="en-GB" dirty="0" smtClean="0"/>
              <a:t>etc resulting in new EHC having to be issued </a:t>
            </a:r>
          </a:p>
          <a:p>
            <a:pPr marL="0" lvl="0" indent="0"/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/>
              <a:t>Chiller / loading </a:t>
            </a:r>
            <a:r>
              <a:rPr lang="en-GB" dirty="0"/>
              <a:t>area staff </a:t>
            </a:r>
            <a:r>
              <a:rPr lang="en-GB" dirty="0" smtClean="0"/>
              <a:t>unable to identify batch numbers, or </a:t>
            </a:r>
            <a:r>
              <a:rPr lang="en-GB" dirty="0"/>
              <a:t>the difference between batch and harvest </a:t>
            </a:r>
            <a:r>
              <a:rPr lang="en-GB" dirty="0" smtClean="0"/>
              <a:t>codes</a:t>
            </a:r>
          </a:p>
          <a:p>
            <a:pPr marL="0" lvl="0" indent="0"/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Last minute </a:t>
            </a:r>
            <a:r>
              <a:rPr lang="en-GB" dirty="0" smtClean="0"/>
              <a:t>changes, even minor ones, lead </a:t>
            </a:r>
            <a:r>
              <a:rPr lang="en-GB" dirty="0"/>
              <a:t>to the EHC having to be </a:t>
            </a:r>
            <a:r>
              <a:rPr lang="en-GB" dirty="0" smtClean="0"/>
              <a:t>amended, which takes time</a:t>
            </a:r>
          </a:p>
          <a:p>
            <a:pPr marL="0" lvl="0" indent="0"/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S</a:t>
            </a:r>
            <a:r>
              <a:rPr lang="en-GB" dirty="0" smtClean="0"/>
              <a:t>chedules </a:t>
            </a:r>
            <a:r>
              <a:rPr lang="en-GB" dirty="0"/>
              <a:t>(with batch numbers) should </a:t>
            </a:r>
            <a:r>
              <a:rPr lang="en-GB" dirty="0" smtClean="0"/>
              <a:t>be clearly </a:t>
            </a:r>
            <a:r>
              <a:rPr lang="en-GB" dirty="0"/>
              <a:t>linked to the </a:t>
            </a:r>
            <a:r>
              <a:rPr lang="en-GB" dirty="0" smtClean="0"/>
              <a:t>EHC, by </a:t>
            </a:r>
            <a:r>
              <a:rPr lang="en-GB" dirty="0"/>
              <a:t>the </a:t>
            </a:r>
            <a:r>
              <a:rPr lang="en-GB" dirty="0" smtClean="0"/>
              <a:t>FBO, before being uploaded, at </a:t>
            </a:r>
            <a:r>
              <a:rPr lang="en-GB" dirty="0"/>
              <a:t>the moment </a:t>
            </a:r>
            <a:r>
              <a:rPr lang="en-GB" dirty="0" smtClean="0"/>
              <a:t>this </a:t>
            </a:r>
            <a:r>
              <a:rPr lang="en-GB" dirty="0"/>
              <a:t>is </a:t>
            </a:r>
            <a:r>
              <a:rPr lang="en-GB" dirty="0" smtClean="0"/>
              <a:t>being done </a:t>
            </a:r>
            <a:r>
              <a:rPr lang="en-GB" dirty="0"/>
              <a:t>by the </a:t>
            </a:r>
            <a:r>
              <a:rPr lang="en-GB" dirty="0" smtClean="0"/>
              <a:t>CO</a:t>
            </a:r>
            <a:endParaRPr lang="en-GB" dirty="0"/>
          </a:p>
          <a:p>
            <a:pPr marL="0" lvl="0" indent="0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859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 Export Journey - Fish" id="{693136AD-9997-4C0A-9162-F4C08D615AD5}" vid="{EE828F44-F0B5-4466-A39D-89D54ED6BB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367C6A52AFAB4BA346CD263F0FE6EE" ma:contentTypeVersion="1" ma:contentTypeDescription="Create a new document." ma:contentTypeScope="" ma:versionID="8ce9827f8cf647c9a079d13ba84a7d79">
  <xsd:schema xmlns:xsd="http://www.w3.org/2001/XMLSchema" xmlns:xs="http://www.w3.org/2001/XMLSchema" xmlns:p="http://schemas.microsoft.com/office/2006/metadata/properties" xmlns:ns2="8595806c-a27a-4530-8239-da17bfa8afe5" targetNamespace="http://schemas.microsoft.com/office/2006/metadata/properties" ma:root="true" ma:fieldsID="e9b81bedeb07b4176969c441083a16ea" ns2:_="">
    <xsd:import namespace="8595806c-a27a-4530-8239-da17bfa8afe5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95806c-a27a-4530-8239-da17bfa8af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metadata xmlns="http://www.objective.com/ecm/document/metadata/53D26341A57B383EE0540010E0463CCA" version="1.0.0">
  <systemFields>
    <field name="Objective-Id">
      <value order="0">A23412046</value>
    </field>
    <field name="Objective-Title">
      <value order="0">06. Incident Management  - Tools  - All Forms Diagrams - Final v1</value>
    </field>
    <field name="Objective-Description">
      <value order="0"/>
    </field>
    <field name="Objective-CreationStamp">
      <value order="0">2018-06-06T07:54:44Z</value>
    </field>
    <field name="Objective-IsApproved">
      <value order="0">false</value>
    </field>
    <field name="Objective-IsPublished">
      <value order="0">true</value>
    </field>
    <field name="Objective-DatePublished">
      <value order="0">2019-02-07T11:57:43Z</value>
    </field>
    <field name="Objective-ModificationStamp">
      <value order="0">2020-05-07T11:40:16Z</value>
    </field>
    <field name="Objective-Owner">
      <value order="0">McCann, Jaqueline J (U420118)</value>
    </field>
    <field name="Objective-Path">
      <value order="0">Objective Global Folder:Food Standards Scotland File Plan:Agriculture, Environment and Natural Resources:Environmental Issues:Environmental Monitoring:Advice and Policy: Environmental Monitoring (Food Standards Scotland):Emergency Planning: Incident Management Plan: 2015-2020</value>
    </field>
    <field name="Objective-Parent">
      <value order="0">Emergency Planning: Incident Management Plan: 2015-2020</value>
    </field>
    <field name="Objective-State">
      <value order="0">Published</value>
    </field>
    <field name="Objective-VersionId">
      <value order="0">vA33333533</value>
    </field>
    <field name="Objective-Version">
      <value order="0">1.0</value>
    </field>
    <field name="Objective-VersionNumber">
      <value order="0">1</value>
    </field>
    <field name="Objective-VersionComment">
      <value order="0">Copied from document A21257268.9</value>
    </field>
    <field name="Objective-FileNumber">
      <value order="0">PROJ/9989</value>
    </field>
    <field name="Objective-Classification">
      <value order="0">OFFICIAL</value>
    </field>
    <field name="Objective-Caveats">
      <value order="0">Caveat for access to Food Standards Scotland</value>
    </field>
  </systemFields>
  <catalogues>
    <catalogue name="Document Type Catalogue" type="type" ori="id:cA35">
      <field name="Objective-Date of Original">
        <value order="0"/>
      </field>
      <field name="Objective-Date Received">
        <value order="0"/>
      </field>
      <field name="Objective-SG Web Publication - Category">
        <value order="0"/>
      </field>
      <field name="Objective-SG Web Publication - Category 2 Classification">
        <value order="0"/>
      </field>
      <field name="Objective-Connect Creator">
        <value order="0"/>
      </field>
    </catalogue>
  </catalogues>
</metadat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A9128B-FEF4-4074-A98C-9024294585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95806c-a27a-4530-8239-da17bfa8af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771139-131C-4449-9EF3-236810D37CD8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8595806c-a27a-4530-8239-da17bfa8afe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53D26341A57B383EE0540010E0463CCA"/>
  </ds:schemaRefs>
</ds:datastoreItem>
</file>

<file path=customXml/itemProps4.xml><?xml version="1.0" encoding="utf-8"?>
<ds:datastoreItem xmlns:ds="http://schemas.openxmlformats.org/officeDocument/2006/customXml" ds:itemID="{9D53A75C-9DDB-443A-93B1-74BDFE849D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 Export Journey - Fish</Template>
  <TotalTime>118</TotalTime>
  <Words>1159</Words>
  <Application>Microsoft Office PowerPoint</Application>
  <PresentationFormat>Custom</PresentationFormat>
  <Paragraphs>117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Scottish Government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Halliday V (Vikki)</dc:creator>
  <cp:keywords/>
  <dc:description/>
  <cp:lastModifiedBy>McLennan H (Holly)</cp:lastModifiedBy>
  <cp:revision>11</cp:revision>
  <cp:lastPrinted>2018-03-20T12:04:09Z</cp:lastPrinted>
  <dcterms:created xsi:type="dcterms:W3CDTF">2021-01-07T21:22:02Z</dcterms:created>
  <dcterms:modified xsi:type="dcterms:W3CDTF">2021-01-11T15:30:41Z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A23412046</vt:lpwstr>
  </property>
  <property fmtid="{D5CDD505-2E9C-101B-9397-08002B2CF9AE}" pid="4" name="Objective-Title">
    <vt:lpwstr>06. Incident Management  - Tools  - All Forms Diagrams - Final v1</vt:lpwstr>
  </property>
  <property fmtid="{D5CDD505-2E9C-101B-9397-08002B2CF9AE}" pid="5" name="Objective-Description">
    <vt:lpwstr/>
  </property>
  <property fmtid="{D5CDD505-2E9C-101B-9397-08002B2CF9AE}" pid="6" name="Objective-CreationStamp">
    <vt:filetime>2018-06-06T10:00:00Z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2019-02-07T10:00:00Z</vt:filetime>
  </property>
  <property fmtid="{D5CDD505-2E9C-101B-9397-08002B2CF9AE}" pid="10" name="Objective-ModificationStamp">
    <vt:filetime>2020-05-07T10:00:00Z</vt:filetime>
  </property>
  <property fmtid="{D5CDD505-2E9C-101B-9397-08002B2CF9AE}" pid="11" name="Objective-Owner">
    <vt:lpwstr>McCann, Jaqueline J (U420118)</vt:lpwstr>
  </property>
  <property fmtid="{D5CDD505-2E9C-101B-9397-08002B2CF9AE}" pid="12" name="Objective-Path">
    <vt:lpwstr>Objective Global Folder:Food Standards Scotland File Plan:Agriculture, Environment and Natural Resources:Environmental Issues:Environmental Monitoring:Advice and Policy: Environmental Monitoring (Food Standards Scotland):Emergency Planning: Incident Manag</vt:lpwstr>
  </property>
  <property fmtid="{D5CDD505-2E9C-101B-9397-08002B2CF9AE}" pid="13" name="Objective-Parent">
    <vt:lpwstr>Emergency Planning: Incident Management Plan: 2015-2020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vA33333533</vt:lpwstr>
  </property>
  <property fmtid="{D5CDD505-2E9C-101B-9397-08002B2CF9AE}" pid="16" name="Objective-Version">
    <vt:lpwstr>1.0</vt:lpwstr>
  </property>
  <property fmtid="{D5CDD505-2E9C-101B-9397-08002B2CF9AE}" pid="17" name="Objective-VersionNumber">
    <vt:i4>1</vt:i4>
  </property>
  <property fmtid="{D5CDD505-2E9C-101B-9397-08002B2CF9AE}" pid="18" name="Objective-VersionComment">
    <vt:lpwstr>Copied from document A21257268.9</vt:lpwstr>
  </property>
  <property fmtid="{D5CDD505-2E9C-101B-9397-08002B2CF9AE}" pid="19" name="Objective-FileNumber">
    <vt:lpwstr>PROJ/9989</vt:lpwstr>
  </property>
  <property fmtid="{D5CDD505-2E9C-101B-9397-08002B2CF9AE}" pid="20" name="Objective-Classification">
    <vt:lpwstr>OFFICIAL</vt:lpwstr>
  </property>
  <property fmtid="{D5CDD505-2E9C-101B-9397-08002B2CF9AE}" pid="21" name="Objective-Caveats">
    <vt:lpwstr>Caveat for access to Food Standards Scotland</vt:lpwstr>
  </property>
  <property fmtid="{D5CDD505-2E9C-101B-9397-08002B2CF9AE}" pid="22" name="Objective-Connect Creator">
    <vt:lpwstr/>
  </property>
  <property fmtid="{D5CDD505-2E9C-101B-9397-08002B2CF9AE}" pid="23" name="Objective-Date Received">
    <vt:lpwstr/>
  </property>
  <property fmtid="{D5CDD505-2E9C-101B-9397-08002B2CF9AE}" pid="24" name="Objective-Date of Original">
    <vt:lpwstr/>
  </property>
  <property fmtid="{D5CDD505-2E9C-101B-9397-08002B2CF9AE}" pid="25" name="Objective-SG Web Publication - Category">
    <vt:lpwstr/>
  </property>
  <property fmtid="{D5CDD505-2E9C-101B-9397-08002B2CF9AE}" pid="26" name="Objective-SG Web Publication - Category 2 Classification">
    <vt:lpwstr/>
  </property>
  <property fmtid="{D5CDD505-2E9C-101B-9397-08002B2CF9AE}" pid="27" name="Objective-Comment">
    <vt:lpwstr/>
  </property>
  <property fmtid="{D5CDD505-2E9C-101B-9397-08002B2CF9AE}" pid="28" name="Objective-Date of Original [system]">
    <vt:lpwstr/>
  </property>
  <property fmtid="{D5CDD505-2E9C-101B-9397-08002B2CF9AE}" pid="29" name="Objective-Date Received [system]">
    <vt:lpwstr/>
  </property>
  <property fmtid="{D5CDD505-2E9C-101B-9397-08002B2CF9AE}" pid="30" name="Objective-SG Web Publication - Category [system]">
    <vt:lpwstr/>
  </property>
  <property fmtid="{D5CDD505-2E9C-101B-9397-08002B2CF9AE}" pid="31" name="Objective-SG Web Publication - Category 2 Classification [system]">
    <vt:lpwstr/>
  </property>
  <property fmtid="{D5CDD505-2E9C-101B-9397-08002B2CF9AE}" pid="32" name="Objective-Connect Creator [system]">
    <vt:lpwstr/>
  </property>
  <property fmtid="{D5CDD505-2E9C-101B-9397-08002B2CF9AE}" pid="33" name="ContentTypeId">
    <vt:lpwstr>0x01010024367C6A52AFAB4BA346CD263F0FE6EE</vt:lpwstr>
  </property>
</Properties>
</file>