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6"/>
  </p:notesMasterIdLst>
  <p:sldIdLst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9300"/>
    <a:srgbClr val="009CBD"/>
    <a:srgbClr val="3F2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65" autoAdjust="0"/>
    <p:restoredTop sz="94639" autoAdjust="0"/>
  </p:normalViewPr>
  <p:slideViewPr>
    <p:cSldViewPr>
      <p:cViewPr varScale="1">
        <p:scale>
          <a:sx n="79" d="100"/>
          <a:sy n="79" d="100"/>
        </p:scale>
        <p:origin x="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14EBB4-F69B-41AC-9E77-31C81FD41D45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D6A1B0-1CF2-4DA0-9343-268977B334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926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51BC-BD13-40EB-93B7-B4DF8C077A41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96D-B300-450B-97BC-200F7EBF79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4713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51BC-BD13-40EB-93B7-B4DF8C077A41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96D-B300-450B-97BC-200F7EBF79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1768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51BC-BD13-40EB-93B7-B4DF8C077A41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96D-B300-450B-97BC-200F7EBF79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939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51BC-BD13-40EB-93B7-B4DF8C077A41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96D-B300-450B-97BC-200F7EBF79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793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51BC-BD13-40EB-93B7-B4DF8C077A41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96D-B300-450B-97BC-200F7EBF79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622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51BC-BD13-40EB-93B7-B4DF8C077A41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96D-B300-450B-97BC-200F7EBF79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201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51BC-BD13-40EB-93B7-B4DF8C077A41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96D-B300-450B-97BC-200F7EBF79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500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51BC-BD13-40EB-93B7-B4DF8C077A41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96D-B300-450B-97BC-200F7EBF79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214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51BC-BD13-40EB-93B7-B4DF8C077A41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96D-B300-450B-97BC-200F7EBF79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58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51BC-BD13-40EB-93B7-B4DF8C077A41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96D-B300-450B-97BC-200F7EBF79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904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051BC-BD13-40EB-93B7-B4DF8C077A41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7096D-B300-450B-97BC-200F7EBF79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1988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051BC-BD13-40EB-93B7-B4DF8C077A41}" type="datetimeFigureOut">
              <a:rPr lang="en-GB" smtClean="0"/>
              <a:t>17/08/2020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7096D-B300-450B-97BC-200F7EBF79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392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3402412" y="2875217"/>
            <a:ext cx="2177700" cy="1273863"/>
          </a:xfrm>
          <a:prstGeom prst="roundRect">
            <a:avLst/>
          </a:prstGeom>
          <a:solidFill>
            <a:srgbClr val="009CBD"/>
          </a:solidFill>
          <a:ln>
            <a:solidFill>
              <a:srgbClr val="009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283869" y="722931"/>
            <a:ext cx="2324693" cy="1014617"/>
          </a:xfrm>
          <a:prstGeom prst="roundRect">
            <a:avLst/>
          </a:prstGeom>
          <a:solidFill>
            <a:srgbClr val="009CBD"/>
          </a:solidFill>
          <a:ln>
            <a:solidFill>
              <a:srgbClr val="009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03745" y="5684215"/>
            <a:ext cx="3223469" cy="779135"/>
          </a:xfrm>
          <a:prstGeom prst="roundRect">
            <a:avLst/>
          </a:prstGeom>
          <a:solidFill>
            <a:srgbClr val="009CBD"/>
          </a:solidFill>
          <a:ln>
            <a:solidFill>
              <a:srgbClr val="009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65475" y="879551"/>
            <a:ext cx="124573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009CBD"/>
                </a:solidFill>
              </a:rPr>
              <a:t>Science, Evidence and Information Strategy                                   </a:t>
            </a:r>
            <a:endParaRPr lang="en-GB" dirty="0" smtClean="0">
              <a:solidFill>
                <a:srgbClr val="009CBD"/>
              </a:solidFill>
            </a:endParaRPr>
          </a:p>
          <a:p>
            <a:endParaRPr lang="en-GB" dirty="0">
              <a:solidFill>
                <a:srgbClr val="009CBD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78202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Prioritising our Science Evidence and Information needs</a:t>
            </a:r>
          </a:p>
        </p:txBody>
      </p:sp>
      <p:sp>
        <p:nvSpPr>
          <p:cNvPr id="10" name="Rectangle 9"/>
          <p:cNvSpPr/>
          <p:nvPr/>
        </p:nvSpPr>
        <p:spPr>
          <a:xfrm>
            <a:off x="6037305" y="1936357"/>
            <a:ext cx="2820596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r"/>
            <a:r>
              <a:rPr lang="en-GB" dirty="0" smtClean="0">
                <a:solidFill>
                  <a:srgbClr val="009C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Foodborne </a:t>
            </a:r>
            <a:r>
              <a:rPr lang="en-GB" dirty="0">
                <a:solidFill>
                  <a:srgbClr val="009C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disease strategy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9745" y="5923383"/>
            <a:ext cx="53128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>
                <a:solidFill>
                  <a:prstClr val="white"/>
                </a:solidFill>
              </a:rPr>
              <a:t>Surveillance Strategy                                                          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7596336" y="4733204"/>
            <a:ext cx="14907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dirty="0">
                <a:solidFill>
                  <a:srgbClr val="009CBD"/>
                </a:solidFill>
              </a:rPr>
              <a:t>Regulatory </a:t>
            </a:r>
            <a:r>
              <a:rPr lang="en-GB" dirty="0" smtClean="0">
                <a:solidFill>
                  <a:srgbClr val="009CBD"/>
                </a:solidFill>
              </a:rPr>
              <a:t>Strategy                                                                         </a:t>
            </a:r>
            <a:endParaRPr lang="en-GB" dirty="0">
              <a:solidFill>
                <a:srgbClr val="009CBD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73625" y="2716873"/>
            <a:ext cx="68214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 smtClean="0">
                <a:solidFill>
                  <a:srgbClr val="009CBD"/>
                </a:solidFill>
              </a:rPr>
              <a:t>FSS Digital Strategy</a:t>
            </a:r>
          </a:p>
          <a:p>
            <a:pPr lvl="0"/>
            <a:r>
              <a:rPr lang="en-GB" dirty="0">
                <a:solidFill>
                  <a:srgbClr val="009CBD"/>
                </a:solidFill>
              </a:rPr>
              <a:t>a</a:t>
            </a:r>
            <a:r>
              <a:rPr lang="en-GB" dirty="0" smtClean="0">
                <a:solidFill>
                  <a:srgbClr val="009CBD"/>
                </a:solidFill>
              </a:rPr>
              <a:t>nd working group</a:t>
            </a:r>
          </a:p>
          <a:p>
            <a:pPr lvl="0"/>
            <a:r>
              <a:rPr lang="en-GB" dirty="0">
                <a:solidFill>
                  <a:srgbClr val="009CBD"/>
                </a:solidFill>
              </a:rPr>
              <a:t>b</a:t>
            </a:r>
            <a:r>
              <a:rPr lang="en-GB" dirty="0" smtClean="0">
                <a:solidFill>
                  <a:srgbClr val="009CBD"/>
                </a:solidFill>
              </a:rPr>
              <a:t>eing developed                                                                                   </a:t>
            </a:r>
            <a:endParaRPr lang="en-GB" dirty="0">
              <a:solidFill>
                <a:srgbClr val="009CBD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941248" y="4581128"/>
            <a:ext cx="2286000" cy="646331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lvl="0"/>
            <a:r>
              <a:rPr lang="en-GB" dirty="0">
                <a:solidFill>
                  <a:srgbClr val="009C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Communication and Marketing Strategy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21759" y="5681237"/>
            <a:ext cx="2286001" cy="92333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lvl="0" algn="ctr"/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Scottish Diet it needs </a:t>
            </a:r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</a:t>
            </a:r>
            <a:endParaRPr lang="en-GB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update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308103" y="4182179"/>
            <a:ext cx="1105584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en-GB" sz="1600" b="1" dirty="0">
                <a:solidFill>
                  <a:srgbClr val="009C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Open data Strategy                                                    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73729" y="4107464"/>
            <a:ext cx="1946123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/>
            <a:r>
              <a:rPr lang="en-GB" dirty="0" smtClean="0">
                <a:solidFill>
                  <a:srgbClr val="009C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FSS </a:t>
            </a:r>
            <a:r>
              <a:rPr lang="en-GB" dirty="0">
                <a:solidFill>
                  <a:srgbClr val="009C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analytical </a:t>
            </a:r>
            <a:r>
              <a:rPr lang="en-GB" dirty="0" smtClean="0">
                <a:solidFill>
                  <a:srgbClr val="009C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skills utilised </a:t>
            </a:r>
            <a:endParaRPr lang="en-GB" dirty="0">
              <a:solidFill>
                <a:srgbClr val="009CB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439663" y="2809608"/>
            <a:ext cx="1770514" cy="92333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en-GB" b="1" dirty="0">
                <a:solidFill>
                  <a:srgbClr val="009C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FSS </a:t>
            </a:r>
            <a:r>
              <a:rPr lang="en-GB" b="1" dirty="0" smtClean="0">
                <a:solidFill>
                  <a:srgbClr val="009C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Horizon </a:t>
            </a:r>
            <a:r>
              <a:rPr lang="en-GB" b="1" dirty="0">
                <a:solidFill>
                  <a:srgbClr val="009C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Scanning </a:t>
            </a:r>
            <a:r>
              <a:rPr lang="en-GB" b="1" dirty="0" smtClean="0">
                <a:solidFill>
                  <a:srgbClr val="009C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</a:t>
            </a:r>
            <a:endParaRPr lang="en-GB" b="1" dirty="0">
              <a:solidFill>
                <a:srgbClr val="009CB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306029" y="855184"/>
            <a:ext cx="1954381" cy="646331"/>
          </a:xfrm>
          <a:prstGeom prst="rect">
            <a:avLst/>
          </a:prstGeom>
          <a:ln>
            <a:solidFill>
              <a:srgbClr val="009CBD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FSS GIS working</a:t>
            </a:r>
          </a:p>
          <a:p>
            <a:pPr lvl="0"/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group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16360" y="1846565"/>
            <a:ext cx="1503797" cy="646331"/>
          </a:xfrm>
          <a:prstGeom prst="rect">
            <a:avLst/>
          </a:prstGeom>
          <a:solidFill>
            <a:srgbClr val="009CBD"/>
          </a:solidFill>
          <a:ln>
            <a:noFill/>
          </a:ln>
        </p:spPr>
        <p:txBody>
          <a:bodyPr wrap="square">
            <a:spAutoFit/>
          </a:bodyPr>
          <a:lstStyle/>
          <a:p>
            <a:pPr lvl="0"/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Tactical assessment                                      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189906" y="1665540"/>
            <a:ext cx="1390205" cy="83099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en-GB" sz="1600" dirty="0" smtClean="0">
                <a:solidFill>
                  <a:srgbClr val="009C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FSS </a:t>
            </a:r>
            <a:r>
              <a:rPr lang="en-GB" sz="1600" dirty="0">
                <a:solidFill>
                  <a:srgbClr val="009C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Scientists</a:t>
            </a:r>
            <a:r>
              <a:rPr lang="en-GB" sz="1600" dirty="0" smtClean="0">
                <a:solidFill>
                  <a:srgbClr val="009C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</a:p>
          <a:p>
            <a:pPr lvl="0" algn="ctr"/>
            <a:r>
              <a:rPr lang="en-GB" sz="1600" dirty="0" smtClean="0">
                <a:solidFill>
                  <a:srgbClr val="009C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analysts</a:t>
            </a:r>
            <a:endParaRPr lang="en-GB" sz="1600" dirty="0">
              <a:solidFill>
                <a:srgbClr val="009CB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402411" y="2903761"/>
            <a:ext cx="1547089" cy="120032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FSS Board </a:t>
            </a:r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outcomes and annual reports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439262" y="682772"/>
            <a:ext cx="5140850" cy="719242"/>
          </a:xfrm>
          <a:prstGeom prst="roundRect">
            <a:avLst/>
          </a:prstGeom>
          <a:noFill/>
          <a:ln>
            <a:solidFill>
              <a:srgbClr val="009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421407" y="2809608"/>
            <a:ext cx="2380812" cy="907424"/>
          </a:xfrm>
          <a:prstGeom prst="roundRect">
            <a:avLst/>
          </a:prstGeom>
          <a:noFill/>
          <a:ln>
            <a:solidFill>
              <a:srgbClr val="009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38883" y="4077072"/>
            <a:ext cx="2249549" cy="1301671"/>
          </a:xfrm>
          <a:prstGeom prst="roundRect">
            <a:avLst/>
          </a:prstGeom>
          <a:noFill/>
          <a:ln>
            <a:solidFill>
              <a:srgbClr val="009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3258567" y="1646144"/>
            <a:ext cx="2321545" cy="839249"/>
          </a:xfrm>
          <a:prstGeom prst="roundRect">
            <a:avLst/>
          </a:prstGeom>
          <a:noFill/>
          <a:ln>
            <a:solidFill>
              <a:srgbClr val="009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5940152" y="1924317"/>
            <a:ext cx="2917749" cy="640587"/>
          </a:xfrm>
          <a:prstGeom prst="roundRect">
            <a:avLst/>
          </a:prstGeom>
          <a:noFill/>
          <a:ln>
            <a:solidFill>
              <a:srgbClr val="009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ounded Rectangle 32"/>
          <p:cNvSpPr/>
          <p:nvPr/>
        </p:nvSpPr>
        <p:spPr>
          <a:xfrm>
            <a:off x="7738969" y="3927481"/>
            <a:ext cx="1153511" cy="2677086"/>
          </a:xfrm>
          <a:prstGeom prst="roundRect">
            <a:avLst/>
          </a:prstGeom>
          <a:noFill/>
          <a:ln>
            <a:solidFill>
              <a:srgbClr val="009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283869" y="2782383"/>
            <a:ext cx="2574032" cy="828883"/>
          </a:xfrm>
          <a:prstGeom prst="roundRect">
            <a:avLst/>
          </a:prstGeom>
          <a:noFill/>
          <a:ln>
            <a:solidFill>
              <a:srgbClr val="009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2868953" y="4565466"/>
            <a:ext cx="3168352" cy="802022"/>
          </a:xfrm>
          <a:prstGeom prst="roundRect">
            <a:avLst/>
          </a:prstGeom>
          <a:noFill/>
          <a:ln>
            <a:solidFill>
              <a:srgbClr val="009CB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object 11"/>
          <p:cNvSpPr/>
          <p:nvPr/>
        </p:nvSpPr>
        <p:spPr>
          <a:xfrm>
            <a:off x="6607169" y="3752872"/>
            <a:ext cx="501730" cy="324200"/>
          </a:xfrm>
          <a:custGeom>
            <a:avLst/>
            <a:gdLst/>
            <a:ahLst/>
            <a:cxnLst/>
            <a:rect l="l" t="t" r="r" b="b"/>
            <a:pathLst>
              <a:path w="275589" h="172085">
                <a:moveTo>
                  <a:pt x="138328" y="0"/>
                </a:moveTo>
                <a:lnTo>
                  <a:pt x="94950" y="22701"/>
                </a:lnTo>
                <a:lnTo>
                  <a:pt x="86260" y="55663"/>
                </a:lnTo>
                <a:lnTo>
                  <a:pt x="78645" y="66949"/>
                </a:lnTo>
                <a:lnTo>
                  <a:pt x="65392" y="71424"/>
                </a:lnTo>
                <a:lnTo>
                  <a:pt x="0" y="71424"/>
                </a:lnTo>
                <a:lnTo>
                  <a:pt x="1413" y="139954"/>
                </a:lnTo>
                <a:lnTo>
                  <a:pt x="7158" y="152568"/>
                </a:lnTo>
                <a:lnTo>
                  <a:pt x="16561" y="162581"/>
                </a:lnTo>
                <a:lnTo>
                  <a:pt x="28800" y="169183"/>
                </a:lnTo>
                <a:lnTo>
                  <a:pt x="43053" y="171564"/>
                </a:lnTo>
                <a:lnTo>
                  <a:pt x="232435" y="171564"/>
                </a:lnTo>
                <a:lnTo>
                  <a:pt x="273085" y="143178"/>
                </a:lnTo>
                <a:lnTo>
                  <a:pt x="275501" y="129133"/>
                </a:lnTo>
                <a:lnTo>
                  <a:pt x="275501" y="71424"/>
                </a:lnTo>
                <a:lnTo>
                  <a:pt x="204493" y="70701"/>
                </a:lnTo>
                <a:lnTo>
                  <a:pt x="202188" y="69192"/>
                </a:lnTo>
                <a:lnTo>
                  <a:pt x="128345" y="69192"/>
                </a:lnTo>
                <a:lnTo>
                  <a:pt x="119629" y="60045"/>
                </a:lnTo>
                <a:lnTo>
                  <a:pt x="116781" y="44246"/>
                </a:lnTo>
                <a:lnTo>
                  <a:pt x="124473" y="33012"/>
                </a:lnTo>
                <a:lnTo>
                  <a:pt x="137744" y="28562"/>
                </a:lnTo>
                <a:lnTo>
                  <a:pt x="183754" y="28562"/>
                </a:lnTo>
                <a:lnTo>
                  <a:pt x="183632" y="28175"/>
                </a:lnTo>
                <a:lnTo>
                  <a:pt x="175960" y="16742"/>
                </a:lnTo>
                <a:lnTo>
                  <a:pt x="165447" y="7838"/>
                </a:lnTo>
                <a:lnTo>
                  <a:pt x="152701" y="2059"/>
                </a:lnTo>
                <a:lnTo>
                  <a:pt x="138328" y="0"/>
                </a:lnTo>
                <a:close/>
              </a:path>
              <a:path w="275589" h="172085">
                <a:moveTo>
                  <a:pt x="183754" y="28562"/>
                </a:moveTo>
                <a:lnTo>
                  <a:pt x="137744" y="28562"/>
                </a:lnTo>
                <a:lnTo>
                  <a:pt x="144167" y="29518"/>
                </a:lnTo>
                <a:lnTo>
                  <a:pt x="155159" y="37348"/>
                </a:lnTo>
                <a:lnTo>
                  <a:pt x="159479" y="50918"/>
                </a:lnTo>
                <a:lnTo>
                  <a:pt x="155822" y="61210"/>
                </a:lnTo>
                <a:lnTo>
                  <a:pt x="145576" y="67956"/>
                </a:lnTo>
                <a:lnTo>
                  <a:pt x="128345" y="69192"/>
                </a:lnTo>
                <a:lnTo>
                  <a:pt x="202188" y="69192"/>
                </a:lnTo>
                <a:lnTo>
                  <a:pt x="193039" y="63202"/>
                </a:lnTo>
                <a:lnTo>
                  <a:pt x="188493" y="50139"/>
                </a:lnTo>
                <a:lnTo>
                  <a:pt x="187858" y="41539"/>
                </a:lnTo>
                <a:lnTo>
                  <a:pt x="183754" y="28562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bject 12"/>
          <p:cNvSpPr/>
          <p:nvPr/>
        </p:nvSpPr>
        <p:spPr>
          <a:xfrm>
            <a:off x="6293270" y="3944731"/>
            <a:ext cx="1129528" cy="1434012"/>
          </a:xfrm>
          <a:custGeom>
            <a:avLst/>
            <a:gdLst/>
            <a:ahLst/>
            <a:cxnLst/>
            <a:rect l="l" t="t" r="r" b="b"/>
            <a:pathLst>
              <a:path w="652779" h="800100">
                <a:moveTo>
                  <a:pt x="156133" y="0"/>
                </a:moveTo>
                <a:lnTo>
                  <a:pt x="0" y="0"/>
                </a:lnTo>
                <a:lnTo>
                  <a:pt x="0" y="799998"/>
                </a:lnTo>
                <a:lnTo>
                  <a:pt x="652500" y="799998"/>
                </a:lnTo>
                <a:lnTo>
                  <a:pt x="652500" y="728560"/>
                </a:lnTo>
                <a:lnTo>
                  <a:pt x="72504" y="728560"/>
                </a:lnTo>
                <a:lnTo>
                  <a:pt x="72504" y="71412"/>
                </a:lnTo>
                <a:lnTo>
                  <a:pt x="164672" y="66227"/>
                </a:lnTo>
                <a:lnTo>
                  <a:pt x="159313" y="54730"/>
                </a:lnTo>
                <a:lnTo>
                  <a:pt x="155952" y="42304"/>
                </a:lnTo>
                <a:lnTo>
                  <a:pt x="154787" y="29146"/>
                </a:lnTo>
                <a:lnTo>
                  <a:pt x="154787" y="9105"/>
                </a:lnTo>
                <a:lnTo>
                  <a:pt x="155282" y="4495"/>
                </a:lnTo>
                <a:lnTo>
                  <a:pt x="156133" y="0"/>
                </a:lnTo>
                <a:close/>
              </a:path>
              <a:path w="652779" h="800100">
                <a:moveTo>
                  <a:pt x="652500" y="0"/>
                </a:moveTo>
                <a:lnTo>
                  <a:pt x="496366" y="0"/>
                </a:lnTo>
                <a:lnTo>
                  <a:pt x="497217" y="4495"/>
                </a:lnTo>
                <a:lnTo>
                  <a:pt x="497725" y="9105"/>
                </a:lnTo>
                <a:lnTo>
                  <a:pt x="497725" y="13842"/>
                </a:lnTo>
                <a:lnTo>
                  <a:pt x="497447" y="35609"/>
                </a:lnTo>
                <a:lnTo>
                  <a:pt x="495191" y="48437"/>
                </a:lnTo>
                <a:lnTo>
                  <a:pt x="490836" y="60437"/>
                </a:lnTo>
                <a:lnTo>
                  <a:pt x="484581" y="71412"/>
                </a:lnTo>
                <a:lnTo>
                  <a:pt x="579996" y="71412"/>
                </a:lnTo>
                <a:lnTo>
                  <a:pt x="579996" y="728560"/>
                </a:lnTo>
                <a:lnTo>
                  <a:pt x="652500" y="728560"/>
                </a:lnTo>
                <a:lnTo>
                  <a:pt x="652500" y="0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object 26"/>
          <p:cNvSpPr/>
          <p:nvPr/>
        </p:nvSpPr>
        <p:spPr>
          <a:xfrm>
            <a:off x="8321787" y="2834047"/>
            <a:ext cx="392430" cy="693420"/>
          </a:xfrm>
          <a:custGeom>
            <a:avLst/>
            <a:gdLst/>
            <a:ahLst/>
            <a:cxnLst/>
            <a:rect l="l" t="t" r="r" b="b"/>
            <a:pathLst>
              <a:path w="392429" h="693420">
                <a:moveTo>
                  <a:pt x="341950" y="0"/>
                </a:moveTo>
                <a:lnTo>
                  <a:pt x="50358" y="0"/>
                </a:lnTo>
                <a:lnTo>
                  <a:pt x="36072" y="2058"/>
                </a:lnTo>
                <a:lnTo>
                  <a:pt x="5114" y="28154"/>
                </a:lnTo>
                <a:lnTo>
                  <a:pt x="59" y="532777"/>
                </a:lnTo>
                <a:lnTo>
                  <a:pt x="0" y="643128"/>
                </a:lnTo>
                <a:lnTo>
                  <a:pt x="1962" y="656812"/>
                </a:lnTo>
                <a:lnTo>
                  <a:pt x="28013" y="687773"/>
                </a:lnTo>
                <a:lnTo>
                  <a:pt x="341950" y="692975"/>
                </a:lnTo>
                <a:lnTo>
                  <a:pt x="356236" y="690926"/>
                </a:lnTo>
                <a:lnTo>
                  <a:pt x="387195" y="664871"/>
                </a:lnTo>
                <a:lnTo>
                  <a:pt x="391611" y="643128"/>
                </a:lnTo>
                <a:lnTo>
                  <a:pt x="196218" y="643128"/>
                </a:lnTo>
                <a:lnTo>
                  <a:pt x="182360" y="640011"/>
                </a:lnTo>
                <a:lnTo>
                  <a:pt x="171475" y="631620"/>
                </a:lnTo>
                <a:lnTo>
                  <a:pt x="165027" y="619396"/>
                </a:lnTo>
                <a:lnTo>
                  <a:pt x="166771" y="602520"/>
                </a:lnTo>
                <a:lnTo>
                  <a:pt x="172943" y="589983"/>
                </a:lnTo>
                <a:lnTo>
                  <a:pt x="182494" y="582007"/>
                </a:lnTo>
                <a:lnTo>
                  <a:pt x="194375" y="578816"/>
                </a:lnTo>
                <a:lnTo>
                  <a:pt x="391696" y="578816"/>
                </a:lnTo>
                <a:lnTo>
                  <a:pt x="391757" y="532777"/>
                </a:lnTo>
                <a:lnTo>
                  <a:pt x="37760" y="532777"/>
                </a:lnTo>
                <a:lnTo>
                  <a:pt x="37760" y="85217"/>
                </a:lnTo>
                <a:lnTo>
                  <a:pt x="392349" y="85217"/>
                </a:lnTo>
                <a:lnTo>
                  <a:pt x="392389" y="55016"/>
                </a:lnTo>
                <a:lnTo>
                  <a:pt x="120488" y="55016"/>
                </a:lnTo>
                <a:lnTo>
                  <a:pt x="117656" y="49580"/>
                </a:lnTo>
                <a:lnTo>
                  <a:pt x="117656" y="36144"/>
                </a:lnTo>
                <a:lnTo>
                  <a:pt x="120488" y="30708"/>
                </a:lnTo>
                <a:lnTo>
                  <a:pt x="387852" y="30708"/>
                </a:lnTo>
                <a:lnTo>
                  <a:pt x="384591" y="23522"/>
                </a:lnTo>
                <a:lnTo>
                  <a:pt x="375713" y="12996"/>
                </a:lnTo>
                <a:lnTo>
                  <a:pt x="364296" y="5222"/>
                </a:lnTo>
                <a:lnTo>
                  <a:pt x="350925" y="798"/>
                </a:lnTo>
                <a:lnTo>
                  <a:pt x="341950" y="0"/>
                </a:lnTo>
                <a:close/>
              </a:path>
              <a:path w="392429" h="693420">
                <a:moveTo>
                  <a:pt x="391696" y="578816"/>
                </a:moveTo>
                <a:lnTo>
                  <a:pt x="194375" y="578816"/>
                </a:lnTo>
                <a:lnTo>
                  <a:pt x="208923" y="581753"/>
                </a:lnTo>
                <a:lnTo>
                  <a:pt x="220118" y="589756"/>
                </a:lnTo>
                <a:lnTo>
                  <a:pt x="226831" y="601487"/>
                </a:lnTo>
                <a:lnTo>
                  <a:pt x="225332" y="618705"/>
                </a:lnTo>
                <a:lnTo>
                  <a:pt x="219478" y="631455"/>
                </a:lnTo>
                <a:lnTo>
                  <a:pt x="210290" y="639605"/>
                </a:lnTo>
                <a:lnTo>
                  <a:pt x="198790" y="643023"/>
                </a:lnTo>
                <a:lnTo>
                  <a:pt x="196218" y="643128"/>
                </a:lnTo>
                <a:lnTo>
                  <a:pt x="391611" y="643128"/>
                </a:lnTo>
                <a:lnTo>
                  <a:pt x="391696" y="578816"/>
                </a:lnTo>
                <a:close/>
              </a:path>
              <a:path w="392429" h="693420">
                <a:moveTo>
                  <a:pt x="392349" y="85217"/>
                </a:moveTo>
                <a:lnTo>
                  <a:pt x="354511" y="85217"/>
                </a:lnTo>
                <a:lnTo>
                  <a:pt x="354511" y="532777"/>
                </a:lnTo>
                <a:lnTo>
                  <a:pt x="391757" y="532777"/>
                </a:lnTo>
                <a:lnTo>
                  <a:pt x="392349" y="85217"/>
                </a:lnTo>
                <a:close/>
              </a:path>
              <a:path w="392429" h="693420">
                <a:moveTo>
                  <a:pt x="387852" y="30708"/>
                </a:moveTo>
                <a:lnTo>
                  <a:pt x="271783" y="30708"/>
                </a:lnTo>
                <a:lnTo>
                  <a:pt x="274742" y="36144"/>
                </a:lnTo>
                <a:lnTo>
                  <a:pt x="274742" y="49580"/>
                </a:lnTo>
                <a:lnTo>
                  <a:pt x="271783" y="55016"/>
                </a:lnTo>
                <a:lnTo>
                  <a:pt x="392389" y="55016"/>
                </a:lnTo>
                <a:lnTo>
                  <a:pt x="392270" y="49580"/>
                </a:lnTo>
                <a:lnTo>
                  <a:pt x="390346" y="36204"/>
                </a:lnTo>
                <a:lnTo>
                  <a:pt x="387852" y="30708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object 27"/>
          <p:cNvSpPr/>
          <p:nvPr/>
        </p:nvSpPr>
        <p:spPr>
          <a:xfrm>
            <a:off x="6200687" y="5897261"/>
            <a:ext cx="426720" cy="539750"/>
          </a:xfrm>
          <a:custGeom>
            <a:avLst/>
            <a:gdLst/>
            <a:ahLst/>
            <a:cxnLst/>
            <a:rect l="l" t="t" r="r" b="b"/>
            <a:pathLst>
              <a:path w="426720" h="539750">
                <a:moveTo>
                  <a:pt x="305347" y="529508"/>
                </a:moveTo>
                <a:lnTo>
                  <a:pt x="213194" y="529508"/>
                </a:lnTo>
                <a:lnTo>
                  <a:pt x="232226" y="536148"/>
                </a:lnTo>
                <a:lnTo>
                  <a:pt x="250553" y="539464"/>
                </a:lnTo>
                <a:lnTo>
                  <a:pt x="268147" y="539680"/>
                </a:lnTo>
                <a:lnTo>
                  <a:pt x="284977" y="537021"/>
                </a:lnTo>
                <a:lnTo>
                  <a:pt x="301015" y="531710"/>
                </a:lnTo>
                <a:lnTo>
                  <a:pt x="305347" y="529508"/>
                </a:lnTo>
                <a:close/>
              </a:path>
              <a:path w="426720" h="539750">
                <a:moveTo>
                  <a:pt x="139903" y="139686"/>
                </a:moveTo>
                <a:lnTo>
                  <a:pt x="98160" y="144517"/>
                </a:lnTo>
                <a:lnTo>
                  <a:pt x="61516" y="161235"/>
                </a:lnTo>
                <a:lnTo>
                  <a:pt x="31825" y="188592"/>
                </a:lnTo>
                <a:lnTo>
                  <a:pt x="10941" y="225337"/>
                </a:lnTo>
                <a:lnTo>
                  <a:pt x="718" y="270219"/>
                </a:lnTo>
                <a:lnTo>
                  <a:pt x="0" y="286772"/>
                </a:lnTo>
                <a:lnTo>
                  <a:pt x="673" y="304878"/>
                </a:lnTo>
                <a:lnTo>
                  <a:pt x="5943" y="343025"/>
                </a:lnTo>
                <a:lnTo>
                  <a:pt x="16077" y="382000"/>
                </a:lnTo>
                <a:lnTo>
                  <a:pt x="30792" y="420336"/>
                </a:lnTo>
                <a:lnTo>
                  <a:pt x="49712" y="456164"/>
                </a:lnTo>
                <a:lnTo>
                  <a:pt x="72485" y="487719"/>
                </a:lnTo>
                <a:lnTo>
                  <a:pt x="113098" y="523179"/>
                </a:lnTo>
                <a:lnTo>
                  <a:pt x="160397" y="539094"/>
                </a:lnTo>
                <a:lnTo>
                  <a:pt x="177444" y="539026"/>
                </a:lnTo>
                <a:lnTo>
                  <a:pt x="195058" y="535904"/>
                </a:lnTo>
                <a:lnTo>
                  <a:pt x="213194" y="529508"/>
                </a:lnTo>
                <a:lnTo>
                  <a:pt x="305347" y="529508"/>
                </a:lnTo>
                <a:lnTo>
                  <a:pt x="344080" y="502122"/>
                </a:lnTo>
                <a:lnTo>
                  <a:pt x="378956" y="456767"/>
                </a:lnTo>
                <a:lnTo>
                  <a:pt x="397266" y="420767"/>
                </a:lnTo>
                <a:lnTo>
                  <a:pt x="411348" y="382253"/>
                </a:lnTo>
                <a:lnTo>
                  <a:pt x="420984" y="342921"/>
                </a:lnTo>
                <a:lnTo>
                  <a:pt x="425890" y="304865"/>
                </a:lnTo>
                <a:lnTo>
                  <a:pt x="426516" y="286772"/>
                </a:lnTo>
                <a:lnTo>
                  <a:pt x="425868" y="270064"/>
                </a:lnTo>
                <a:lnTo>
                  <a:pt x="416508" y="224699"/>
                </a:lnTo>
                <a:lnTo>
                  <a:pt x="396991" y="187575"/>
                </a:lnTo>
                <a:lnTo>
                  <a:pt x="368558" y="160106"/>
                </a:lnTo>
                <a:lnTo>
                  <a:pt x="362412" y="156407"/>
                </a:lnTo>
                <a:lnTo>
                  <a:pt x="225323" y="156407"/>
                </a:lnTo>
                <a:lnTo>
                  <a:pt x="226869" y="153900"/>
                </a:lnTo>
                <a:lnTo>
                  <a:pt x="200287" y="153900"/>
                </a:lnTo>
                <a:lnTo>
                  <a:pt x="184891" y="147995"/>
                </a:lnTo>
                <a:lnTo>
                  <a:pt x="169649" y="143688"/>
                </a:lnTo>
                <a:lnTo>
                  <a:pt x="154630" y="140934"/>
                </a:lnTo>
                <a:lnTo>
                  <a:pt x="139903" y="139686"/>
                </a:lnTo>
                <a:close/>
              </a:path>
              <a:path w="426720" h="539750">
                <a:moveTo>
                  <a:pt x="304728" y="139615"/>
                </a:moveTo>
                <a:lnTo>
                  <a:pt x="258586" y="144797"/>
                </a:lnTo>
                <a:lnTo>
                  <a:pt x="225323" y="156407"/>
                </a:lnTo>
                <a:lnTo>
                  <a:pt x="362412" y="156407"/>
                </a:lnTo>
                <a:lnTo>
                  <a:pt x="318867" y="140934"/>
                </a:lnTo>
                <a:lnTo>
                  <a:pt x="304728" y="139615"/>
                </a:lnTo>
                <a:close/>
              </a:path>
              <a:path w="426720" h="539750">
                <a:moveTo>
                  <a:pt x="130162" y="0"/>
                </a:moveTo>
                <a:lnTo>
                  <a:pt x="115090" y="38086"/>
                </a:lnTo>
                <a:lnTo>
                  <a:pt x="115018" y="42805"/>
                </a:lnTo>
                <a:lnTo>
                  <a:pt x="116246" y="52628"/>
                </a:lnTo>
                <a:lnTo>
                  <a:pt x="149353" y="92756"/>
                </a:lnTo>
                <a:lnTo>
                  <a:pt x="188046" y="113713"/>
                </a:lnTo>
                <a:lnTo>
                  <a:pt x="207756" y="117848"/>
                </a:lnTo>
                <a:lnTo>
                  <a:pt x="207876" y="129362"/>
                </a:lnTo>
                <a:lnTo>
                  <a:pt x="204916" y="141330"/>
                </a:lnTo>
                <a:lnTo>
                  <a:pt x="200287" y="153900"/>
                </a:lnTo>
                <a:lnTo>
                  <a:pt x="226869" y="153900"/>
                </a:lnTo>
                <a:lnTo>
                  <a:pt x="252029" y="116832"/>
                </a:lnTo>
                <a:lnTo>
                  <a:pt x="285992" y="79729"/>
                </a:lnTo>
                <a:lnTo>
                  <a:pt x="298462" y="68578"/>
                </a:lnTo>
                <a:lnTo>
                  <a:pt x="238139" y="68578"/>
                </a:lnTo>
                <a:lnTo>
                  <a:pt x="231910" y="62700"/>
                </a:lnTo>
                <a:lnTo>
                  <a:pt x="225251" y="52963"/>
                </a:lnTo>
                <a:lnTo>
                  <a:pt x="217202" y="41070"/>
                </a:lnTo>
                <a:lnTo>
                  <a:pt x="206808" y="28724"/>
                </a:lnTo>
                <a:lnTo>
                  <a:pt x="161078" y="3518"/>
                </a:lnTo>
                <a:lnTo>
                  <a:pt x="136940" y="34"/>
                </a:lnTo>
                <a:lnTo>
                  <a:pt x="130162" y="0"/>
                </a:lnTo>
                <a:close/>
              </a:path>
              <a:path w="426720" h="539750">
                <a:moveTo>
                  <a:pt x="271843" y="22562"/>
                </a:moveTo>
                <a:lnTo>
                  <a:pt x="245161" y="54617"/>
                </a:lnTo>
                <a:lnTo>
                  <a:pt x="238139" y="68578"/>
                </a:lnTo>
                <a:lnTo>
                  <a:pt x="298462" y="68578"/>
                </a:lnTo>
                <a:lnTo>
                  <a:pt x="307434" y="61017"/>
                </a:lnTo>
                <a:lnTo>
                  <a:pt x="314022" y="55735"/>
                </a:lnTo>
                <a:lnTo>
                  <a:pt x="321144" y="50324"/>
                </a:lnTo>
                <a:lnTo>
                  <a:pt x="320624" y="45345"/>
                </a:lnTo>
                <a:lnTo>
                  <a:pt x="271843" y="22562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object 24"/>
          <p:cNvSpPr/>
          <p:nvPr/>
        </p:nvSpPr>
        <p:spPr>
          <a:xfrm>
            <a:off x="6989254" y="5914961"/>
            <a:ext cx="138430" cy="193675"/>
          </a:xfrm>
          <a:custGeom>
            <a:avLst/>
            <a:gdLst/>
            <a:ahLst/>
            <a:cxnLst/>
            <a:rect l="l" t="t" r="r" b="b"/>
            <a:pathLst>
              <a:path w="138429" h="193675">
                <a:moveTo>
                  <a:pt x="76209" y="0"/>
                </a:moveTo>
                <a:lnTo>
                  <a:pt x="62023" y="0"/>
                </a:lnTo>
                <a:lnTo>
                  <a:pt x="55406" y="2349"/>
                </a:lnTo>
                <a:lnTo>
                  <a:pt x="26126" y="32256"/>
                </a:lnTo>
                <a:lnTo>
                  <a:pt x="5542" y="67405"/>
                </a:lnTo>
                <a:lnTo>
                  <a:pt x="0" y="94442"/>
                </a:lnTo>
                <a:lnTo>
                  <a:pt x="1242" y="108767"/>
                </a:lnTo>
                <a:lnTo>
                  <a:pt x="16628" y="147228"/>
                </a:lnTo>
                <a:lnTo>
                  <a:pt x="40640" y="177056"/>
                </a:lnTo>
                <a:lnTo>
                  <a:pt x="62023" y="193078"/>
                </a:lnTo>
                <a:lnTo>
                  <a:pt x="76107" y="193078"/>
                </a:lnTo>
                <a:lnTo>
                  <a:pt x="112044" y="160819"/>
                </a:lnTo>
                <a:lnTo>
                  <a:pt x="132672" y="125679"/>
                </a:lnTo>
                <a:lnTo>
                  <a:pt x="138243" y="98610"/>
                </a:lnTo>
                <a:lnTo>
                  <a:pt x="137000" y="84305"/>
                </a:lnTo>
                <a:lnTo>
                  <a:pt x="121598" y="45881"/>
                </a:lnTo>
                <a:lnTo>
                  <a:pt x="97569" y="16028"/>
                </a:lnTo>
                <a:lnTo>
                  <a:pt x="76209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object 25"/>
          <p:cNvSpPr/>
          <p:nvPr/>
        </p:nvSpPr>
        <p:spPr>
          <a:xfrm>
            <a:off x="6862377" y="6079203"/>
            <a:ext cx="392430" cy="148590"/>
          </a:xfrm>
          <a:custGeom>
            <a:avLst/>
            <a:gdLst/>
            <a:ahLst/>
            <a:cxnLst/>
            <a:rect l="l" t="t" r="r" b="b"/>
            <a:pathLst>
              <a:path w="392429" h="148590">
                <a:moveTo>
                  <a:pt x="19405" y="0"/>
                </a:moveTo>
                <a:lnTo>
                  <a:pt x="12484" y="1968"/>
                </a:lnTo>
                <a:lnTo>
                  <a:pt x="7543" y="5676"/>
                </a:lnTo>
                <a:lnTo>
                  <a:pt x="2527" y="9499"/>
                </a:lnTo>
                <a:lnTo>
                  <a:pt x="0" y="14719"/>
                </a:lnTo>
                <a:lnTo>
                  <a:pt x="596" y="20040"/>
                </a:lnTo>
                <a:lnTo>
                  <a:pt x="12070" y="63571"/>
                </a:lnTo>
                <a:lnTo>
                  <a:pt x="35810" y="99111"/>
                </a:lnTo>
                <a:lnTo>
                  <a:pt x="78033" y="127426"/>
                </a:lnTo>
                <a:lnTo>
                  <a:pt x="125466" y="141816"/>
                </a:lnTo>
                <a:lnTo>
                  <a:pt x="167645" y="147306"/>
                </a:lnTo>
                <a:lnTo>
                  <a:pt x="204533" y="148096"/>
                </a:lnTo>
                <a:lnTo>
                  <a:pt x="213042" y="147905"/>
                </a:lnTo>
                <a:lnTo>
                  <a:pt x="265823" y="141990"/>
                </a:lnTo>
                <a:lnTo>
                  <a:pt x="304183" y="131244"/>
                </a:lnTo>
                <a:lnTo>
                  <a:pt x="196343" y="131244"/>
                </a:lnTo>
                <a:lnTo>
                  <a:pt x="195422" y="123472"/>
                </a:lnTo>
                <a:lnTo>
                  <a:pt x="181162" y="78055"/>
                </a:lnTo>
                <a:lnTo>
                  <a:pt x="152055" y="41156"/>
                </a:lnTo>
                <a:lnTo>
                  <a:pt x="114318" y="19617"/>
                </a:lnTo>
                <a:lnTo>
                  <a:pt x="75455" y="7301"/>
                </a:lnTo>
                <a:lnTo>
                  <a:pt x="30158" y="706"/>
                </a:lnTo>
                <a:lnTo>
                  <a:pt x="19405" y="0"/>
                </a:lnTo>
                <a:close/>
              </a:path>
              <a:path w="392429" h="148590">
                <a:moveTo>
                  <a:pt x="372783" y="0"/>
                </a:moveTo>
                <a:lnTo>
                  <a:pt x="332165" y="4161"/>
                </a:lnTo>
                <a:lnTo>
                  <a:pt x="293333" y="13263"/>
                </a:lnTo>
                <a:lnTo>
                  <a:pt x="255543" y="30108"/>
                </a:lnTo>
                <a:lnTo>
                  <a:pt x="219560" y="66715"/>
                </a:lnTo>
                <a:lnTo>
                  <a:pt x="202081" y="102457"/>
                </a:lnTo>
                <a:lnTo>
                  <a:pt x="196343" y="131244"/>
                </a:lnTo>
                <a:lnTo>
                  <a:pt x="304183" y="131244"/>
                </a:lnTo>
                <a:lnTo>
                  <a:pt x="342321" y="111338"/>
                </a:lnTo>
                <a:lnTo>
                  <a:pt x="372880" y="77340"/>
                </a:lnTo>
                <a:lnTo>
                  <a:pt x="387588" y="41847"/>
                </a:lnTo>
                <a:lnTo>
                  <a:pt x="392192" y="14719"/>
                </a:lnTo>
                <a:lnTo>
                  <a:pt x="389686" y="9423"/>
                </a:lnTo>
                <a:lnTo>
                  <a:pt x="384657" y="5676"/>
                </a:lnTo>
                <a:lnTo>
                  <a:pt x="379742" y="1892"/>
                </a:lnTo>
                <a:lnTo>
                  <a:pt x="372783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object 26"/>
          <p:cNvSpPr/>
          <p:nvPr/>
        </p:nvSpPr>
        <p:spPr>
          <a:xfrm>
            <a:off x="6862378" y="6220799"/>
            <a:ext cx="392430" cy="233045"/>
          </a:xfrm>
          <a:custGeom>
            <a:avLst/>
            <a:gdLst/>
            <a:ahLst/>
            <a:cxnLst/>
            <a:rect l="l" t="t" r="r" b="b"/>
            <a:pathLst>
              <a:path w="392429" h="233045">
                <a:moveTo>
                  <a:pt x="19507" y="0"/>
                </a:moveTo>
                <a:lnTo>
                  <a:pt x="12585" y="1904"/>
                </a:lnTo>
                <a:lnTo>
                  <a:pt x="2616" y="9410"/>
                </a:lnTo>
                <a:lnTo>
                  <a:pt x="0" y="14643"/>
                </a:lnTo>
                <a:lnTo>
                  <a:pt x="609" y="19951"/>
                </a:lnTo>
                <a:lnTo>
                  <a:pt x="12080" y="63479"/>
                </a:lnTo>
                <a:lnTo>
                  <a:pt x="35833" y="99002"/>
                </a:lnTo>
                <a:lnTo>
                  <a:pt x="71704" y="124225"/>
                </a:lnTo>
                <a:lnTo>
                  <a:pt x="110743" y="138363"/>
                </a:lnTo>
                <a:lnTo>
                  <a:pt x="148244" y="145424"/>
                </a:lnTo>
                <a:lnTo>
                  <a:pt x="169458" y="147415"/>
                </a:lnTo>
                <a:lnTo>
                  <a:pt x="170586" y="212915"/>
                </a:lnTo>
                <a:lnTo>
                  <a:pt x="174817" y="224807"/>
                </a:lnTo>
                <a:lnTo>
                  <a:pt x="186257" y="232498"/>
                </a:lnTo>
                <a:lnTo>
                  <a:pt x="205394" y="231337"/>
                </a:lnTo>
                <a:lnTo>
                  <a:pt x="217375" y="225823"/>
                </a:lnTo>
                <a:lnTo>
                  <a:pt x="222869" y="217269"/>
                </a:lnTo>
                <a:lnTo>
                  <a:pt x="223405" y="147396"/>
                </a:lnTo>
                <a:lnTo>
                  <a:pt x="233629" y="146582"/>
                </a:lnTo>
                <a:lnTo>
                  <a:pt x="282658" y="138159"/>
                </a:lnTo>
                <a:lnTo>
                  <a:pt x="304290" y="131264"/>
                </a:lnTo>
                <a:lnTo>
                  <a:pt x="196432" y="131264"/>
                </a:lnTo>
                <a:lnTo>
                  <a:pt x="195484" y="123499"/>
                </a:lnTo>
                <a:lnTo>
                  <a:pt x="181210" y="78118"/>
                </a:lnTo>
                <a:lnTo>
                  <a:pt x="152191" y="41193"/>
                </a:lnTo>
                <a:lnTo>
                  <a:pt x="114443" y="19638"/>
                </a:lnTo>
                <a:lnTo>
                  <a:pt x="75580" y="7319"/>
                </a:lnTo>
                <a:lnTo>
                  <a:pt x="30286" y="732"/>
                </a:lnTo>
                <a:lnTo>
                  <a:pt x="19507" y="0"/>
                </a:lnTo>
                <a:close/>
              </a:path>
              <a:path w="392429" h="233045">
                <a:moveTo>
                  <a:pt x="372681" y="0"/>
                </a:moveTo>
                <a:lnTo>
                  <a:pt x="332153" y="4174"/>
                </a:lnTo>
                <a:lnTo>
                  <a:pt x="293313" y="13252"/>
                </a:lnTo>
                <a:lnTo>
                  <a:pt x="255515" y="30053"/>
                </a:lnTo>
                <a:lnTo>
                  <a:pt x="219558" y="66693"/>
                </a:lnTo>
                <a:lnTo>
                  <a:pt x="202112" y="102459"/>
                </a:lnTo>
                <a:lnTo>
                  <a:pt x="196432" y="131264"/>
                </a:lnTo>
                <a:lnTo>
                  <a:pt x="304290" y="131264"/>
                </a:lnTo>
                <a:lnTo>
                  <a:pt x="347423" y="105851"/>
                </a:lnTo>
                <a:lnTo>
                  <a:pt x="375743" y="70382"/>
                </a:lnTo>
                <a:lnTo>
                  <a:pt x="390508" y="27920"/>
                </a:lnTo>
                <a:lnTo>
                  <a:pt x="392197" y="14635"/>
                </a:lnTo>
                <a:lnTo>
                  <a:pt x="389585" y="9410"/>
                </a:lnTo>
                <a:lnTo>
                  <a:pt x="379641" y="1904"/>
                </a:lnTo>
                <a:lnTo>
                  <a:pt x="372681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2644321" y="5771343"/>
            <a:ext cx="717339" cy="692007"/>
            <a:chOff x="7742236" y="1950359"/>
            <a:chExt cx="864235" cy="864235"/>
          </a:xfrm>
          <a:solidFill>
            <a:schemeClr val="bg1"/>
          </a:solidFill>
        </p:grpSpPr>
        <p:sp>
          <p:nvSpPr>
            <p:cNvPr id="56" name="object 28"/>
            <p:cNvSpPr/>
            <p:nvPr/>
          </p:nvSpPr>
          <p:spPr>
            <a:xfrm>
              <a:off x="7901262" y="2178347"/>
              <a:ext cx="113664" cy="334010"/>
            </a:xfrm>
            <a:custGeom>
              <a:avLst/>
              <a:gdLst/>
              <a:ahLst/>
              <a:cxnLst/>
              <a:rect l="l" t="t" r="r" b="b"/>
              <a:pathLst>
                <a:path w="113664" h="334010">
                  <a:moveTo>
                    <a:pt x="68951" y="0"/>
                  </a:moveTo>
                  <a:lnTo>
                    <a:pt x="44128" y="29203"/>
                  </a:lnTo>
                  <a:lnTo>
                    <a:pt x="17237" y="77983"/>
                  </a:lnTo>
                  <a:lnTo>
                    <a:pt x="2758" y="130657"/>
                  </a:lnTo>
                  <a:lnTo>
                    <a:pt x="0" y="166782"/>
                  </a:lnTo>
                  <a:lnTo>
                    <a:pt x="689" y="184888"/>
                  </a:lnTo>
                  <a:lnTo>
                    <a:pt x="11032" y="238341"/>
                  </a:lnTo>
                  <a:lnTo>
                    <a:pt x="33786" y="288678"/>
                  </a:lnTo>
                  <a:lnTo>
                    <a:pt x="68951" y="333565"/>
                  </a:lnTo>
                  <a:lnTo>
                    <a:pt x="113198" y="289344"/>
                  </a:lnTo>
                  <a:lnTo>
                    <a:pt x="103568" y="278900"/>
                  </a:lnTo>
                  <a:lnTo>
                    <a:pt x="94952" y="267884"/>
                  </a:lnTo>
                  <a:lnTo>
                    <a:pt x="75186" y="232037"/>
                  </a:lnTo>
                  <a:lnTo>
                    <a:pt x="64543" y="193329"/>
                  </a:lnTo>
                  <a:lnTo>
                    <a:pt x="62515" y="166782"/>
                  </a:lnTo>
                  <a:lnTo>
                    <a:pt x="63022" y="153477"/>
                  </a:lnTo>
                  <a:lnTo>
                    <a:pt x="70624" y="114197"/>
                  </a:lnTo>
                  <a:lnTo>
                    <a:pt x="87350" y="77206"/>
                  </a:lnTo>
                  <a:lnTo>
                    <a:pt x="113198" y="44221"/>
                  </a:lnTo>
                  <a:lnTo>
                    <a:pt x="68951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bject 29"/>
            <p:cNvSpPr/>
            <p:nvPr/>
          </p:nvSpPr>
          <p:spPr>
            <a:xfrm>
              <a:off x="7742236" y="1950359"/>
              <a:ext cx="864235" cy="864235"/>
            </a:xfrm>
            <a:custGeom>
              <a:avLst/>
              <a:gdLst/>
              <a:ahLst/>
              <a:cxnLst/>
              <a:rect l="l" t="t" r="r" b="b"/>
              <a:pathLst>
                <a:path w="864234" h="864235">
                  <a:moveTo>
                    <a:pt x="836884" y="724461"/>
                  </a:moveTo>
                  <a:lnTo>
                    <a:pt x="612028" y="724461"/>
                  </a:lnTo>
                  <a:lnTo>
                    <a:pt x="751576" y="863996"/>
                  </a:lnTo>
                  <a:lnTo>
                    <a:pt x="863996" y="751576"/>
                  </a:lnTo>
                  <a:lnTo>
                    <a:pt x="836884" y="724461"/>
                  </a:lnTo>
                  <a:close/>
                </a:path>
                <a:path w="864234" h="864235">
                  <a:moveTo>
                    <a:pt x="394769" y="0"/>
                  </a:moveTo>
                  <a:lnTo>
                    <a:pt x="334342" y="4624"/>
                  </a:lnTo>
                  <a:lnTo>
                    <a:pt x="275064" y="18499"/>
                  </a:lnTo>
                  <a:lnTo>
                    <a:pt x="218085" y="41624"/>
                  </a:lnTo>
                  <a:lnTo>
                    <a:pt x="164555" y="73999"/>
                  </a:lnTo>
                  <a:lnTo>
                    <a:pt x="115623" y="115623"/>
                  </a:lnTo>
                  <a:lnTo>
                    <a:pt x="73999" y="164555"/>
                  </a:lnTo>
                  <a:lnTo>
                    <a:pt x="41624" y="218084"/>
                  </a:lnTo>
                  <a:lnTo>
                    <a:pt x="18499" y="275062"/>
                  </a:lnTo>
                  <a:lnTo>
                    <a:pt x="4624" y="334338"/>
                  </a:lnTo>
                  <a:lnTo>
                    <a:pt x="0" y="394769"/>
                  </a:lnTo>
                  <a:lnTo>
                    <a:pt x="1156" y="425050"/>
                  </a:lnTo>
                  <a:lnTo>
                    <a:pt x="10405" y="485046"/>
                  </a:lnTo>
                  <a:lnTo>
                    <a:pt x="28905" y="543318"/>
                  </a:lnTo>
                  <a:lnTo>
                    <a:pt x="56655" y="598717"/>
                  </a:lnTo>
                  <a:lnTo>
                    <a:pt x="93655" y="650094"/>
                  </a:lnTo>
                  <a:lnTo>
                    <a:pt x="136394" y="693265"/>
                  </a:lnTo>
                  <a:lnTo>
                    <a:pt x="180852" y="726652"/>
                  </a:lnTo>
                  <a:lnTo>
                    <a:pt x="228555" y="752956"/>
                  </a:lnTo>
                  <a:lnTo>
                    <a:pt x="278734" y="772177"/>
                  </a:lnTo>
                  <a:lnTo>
                    <a:pt x="330618" y="784315"/>
                  </a:lnTo>
                  <a:lnTo>
                    <a:pt x="383436" y="789370"/>
                  </a:lnTo>
                  <a:lnTo>
                    <a:pt x="409955" y="789241"/>
                  </a:lnTo>
                  <a:lnTo>
                    <a:pt x="462731" y="783672"/>
                  </a:lnTo>
                  <a:lnTo>
                    <a:pt x="514515" y="771018"/>
                  </a:lnTo>
                  <a:lnTo>
                    <a:pt x="564538" y="751282"/>
                  </a:lnTo>
                  <a:lnTo>
                    <a:pt x="612028" y="724461"/>
                  </a:lnTo>
                  <a:lnTo>
                    <a:pt x="836884" y="724461"/>
                  </a:lnTo>
                  <a:lnTo>
                    <a:pt x="786946" y="674519"/>
                  </a:lnTo>
                  <a:lnTo>
                    <a:pt x="394776" y="674519"/>
                  </a:lnTo>
                  <a:lnTo>
                    <a:pt x="373315" y="673699"/>
                  </a:lnTo>
                  <a:lnTo>
                    <a:pt x="330800" y="667145"/>
                  </a:lnTo>
                  <a:lnTo>
                    <a:pt x="289507" y="654035"/>
                  </a:lnTo>
                  <a:lnTo>
                    <a:pt x="250251" y="634371"/>
                  </a:lnTo>
                  <a:lnTo>
                    <a:pt x="213846" y="608152"/>
                  </a:lnTo>
                  <a:lnTo>
                    <a:pt x="181398" y="575704"/>
                  </a:lnTo>
                  <a:lnTo>
                    <a:pt x="155176" y="539296"/>
                  </a:lnTo>
                  <a:lnTo>
                    <a:pt x="135509" y="500039"/>
                  </a:lnTo>
                  <a:lnTo>
                    <a:pt x="122398" y="458745"/>
                  </a:lnTo>
                  <a:lnTo>
                    <a:pt x="115843" y="416230"/>
                  </a:lnTo>
                  <a:lnTo>
                    <a:pt x="115023" y="394765"/>
                  </a:lnTo>
                  <a:lnTo>
                    <a:pt x="115843" y="373309"/>
                  </a:lnTo>
                  <a:lnTo>
                    <a:pt x="122398" y="330794"/>
                  </a:lnTo>
                  <a:lnTo>
                    <a:pt x="135509" y="289500"/>
                  </a:lnTo>
                  <a:lnTo>
                    <a:pt x="155176" y="250243"/>
                  </a:lnTo>
                  <a:lnTo>
                    <a:pt x="181398" y="213835"/>
                  </a:lnTo>
                  <a:lnTo>
                    <a:pt x="213846" y="181387"/>
                  </a:lnTo>
                  <a:lnTo>
                    <a:pt x="250251" y="155168"/>
                  </a:lnTo>
                  <a:lnTo>
                    <a:pt x="289507" y="135504"/>
                  </a:lnTo>
                  <a:lnTo>
                    <a:pt x="330800" y="122394"/>
                  </a:lnTo>
                  <a:lnTo>
                    <a:pt x="373315" y="115840"/>
                  </a:lnTo>
                  <a:lnTo>
                    <a:pt x="394776" y="115020"/>
                  </a:lnTo>
                  <a:lnTo>
                    <a:pt x="673261" y="115020"/>
                  </a:lnTo>
                  <a:lnTo>
                    <a:pt x="650096" y="93655"/>
                  </a:lnTo>
                  <a:lnTo>
                    <a:pt x="598721" y="56655"/>
                  </a:lnTo>
                  <a:lnTo>
                    <a:pt x="543323" y="28905"/>
                  </a:lnTo>
                  <a:lnTo>
                    <a:pt x="485051" y="10406"/>
                  </a:lnTo>
                  <a:lnTo>
                    <a:pt x="425055" y="1156"/>
                  </a:lnTo>
                  <a:lnTo>
                    <a:pt x="394769" y="0"/>
                  </a:lnTo>
                  <a:close/>
                </a:path>
                <a:path w="864234" h="864235">
                  <a:moveTo>
                    <a:pt x="673261" y="115020"/>
                  </a:moveTo>
                  <a:lnTo>
                    <a:pt x="394776" y="115020"/>
                  </a:lnTo>
                  <a:lnTo>
                    <a:pt x="416237" y="115840"/>
                  </a:lnTo>
                  <a:lnTo>
                    <a:pt x="437596" y="118298"/>
                  </a:lnTo>
                  <a:lnTo>
                    <a:pt x="479601" y="128130"/>
                  </a:lnTo>
                  <a:lnTo>
                    <a:pt x="519978" y="144516"/>
                  </a:lnTo>
                  <a:lnTo>
                    <a:pt x="557910" y="167458"/>
                  </a:lnTo>
                  <a:lnTo>
                    <a:pt x="592584" y="196954"/>
                  </a:lnTo>
                  <a:lnTo>
                    <a:pt x="622081" y="231632"/>
                  </a:lnTo>
                  <a:lnTo>
                    <a:pt x="645022" y="269566"/>
                  </a:lnTo>
                  <a:lnTo>
                    <a:pt x="661409" y="309943"/>
                  </a:lnTo>
                  <a:lnTo>
                    <a:pt x="671241" y="351949"/>
                  </a:lnTo>
                  <a:lnTo>
                    <a:pt x="674519" y="394769"/>
                  </a:lnTo>
                  <a:lnTo>
                    <a:pt x="673699" y="416230"/>
                  </a:lnTo>
                  <a:lnTo>
                    <a:pt x="667144" y="458745"/>
                  </a:lnTo>
                  <a:lnTo>
                    <a:pt x="654035" y="500039"/>
                  </a:lnTo>
                  <a:lnTo>
                    <a:pt x="634371" y="539296"/>
                  </a:lnTo>
                  <a:lnTo>
                    <a:pt x="608152" y="575704"/>
                  </a:lnTo>
                  <a:lnTo>
                    <a:pt x="575706" y="608152"/>
                  </a:lnTo>
                  <a:lnTo>
                    <a:pt x="539300" y="634371"/>
                  </a:lnTo>
                  <a:lnTo>
                    <a:pt x="500044" y="654035"/>
                  </a:lnTo>
                  <a:lnTo>
                    <a:pt x="458751" y="667145"/>
                  </a:lnTo>
                  <a:lnTo>
                    <a:pt x="416237" y="673699"/>
                  </a:lnTo>
                  <a:lnTo>
                    <a:pt x="394776" y="674519"/>
                  </a:lnTo>
                  <a:lnTo>
                    <a:pt x="786946" y="674519"/>
                  </a:lnTo>
                  <a:lnTo>
                    <a:pt x="724461" y="612028"/>
                  </a:lnTo>
                  <a:lnTo>
                    <a:pt x="738757" y="588646"/>
                  </a:lnTo>
                  <a:lnTo>
                    <a:pt x="751282" y="564535"/>
                  </a:lnTo>
                  <a:lnTo>
                    <a:pt x="771031" y="514469"/>
                  </a:lnTo>
                  <a:lnTo>
                    <a:pt x="783674" y="462725"/>
                  </a:lnTo>
                  <a:lnTo>
                    <a:pt x="789245" y="409950"/>
                  </a:lnTo>
                  <a:lnTo>
                    <a:pt x="789374" y="383431"/>
                  </a:lnTo>
                  <a:lnTo>
                    <a:pt x="787733" y="356954"/>
                  </a:lnTo>
                  <a:lnTo>
                    <a:pt x="779131" y="304485"/>
                  </a:lnTo>
                  <a:lnTo>
                    <a:pt x="763457" y="253381"/>
                  </a:lnTo>
                  <a:lnTo>
                    <a:pt x="740694" y="204345"/>
                  </a:lnTo>
                  <a:lnTo>
                    <a:pt x="710847" y="158169"/>
                  </a:lnTo>
                  <a:lnTo>
                    <a:pt x="673915" y="115623"/>
                  </a:lnTo>
                  <a:lnTo>
                    <a:pt x="673261" y="11502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075121" y="4761141"/>
            <a:ext cx="481164" cy="550067"/>
            <a:chOff x="8339818" y="3995421"/>
            <a:chExt cx="1350645" cy="1350011"/>
          </a:xfrm>
          <a:solidFill>
            <a:srgbClr val="009CBD"/>
          </a:solidFill>
        </p:grpSpPr>
        <p:sp>
          <p:nvSpPr>
            <p:cNvPr id="58" name="object 11"/>
            <p:cNvSpPr/>
            <p:nvPr/>
          </p:nvSpPr>
          <p:spPr>
            <a:xfrm>
              <a:off x="8339818" y="5223512"/>
              <a:ext cx="1350645" cy="121920"/>
            </a:xfrm>
            <a:custGeom>
              <a:avLst/>
              <a:gdLst/>
              <a:ahLst/>
              <a:cxnLst/>
              <a:rect l="l" t="t" r="r" b="b"/>
              <a:pathLst>
                <a:path w="1350645" h="121920">
                  <a:moveTo>
                    <a:pt x="0" y="121920"/>
                  </a:moveTo>
                  <a:lnTo>
                    <a:pt x="1350302" y="121920"/>
                  </a:lnTo>
                  <a:lnTo>
                    <a:pt x="1350302" y="0"/>
                  </a:lnTo>
                  <a:lnTo>
                    <a:pt x="0" y="0"/>
                  </a:lnTo>
                  <a:lnTo>
                    <a:pt x="0" y="12192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object 12"/>
            <p:cNvSpPr/>
            <p:nvPr/>
          </p:nvSpPr>
          <p:spPr>
            <a:xfrm>
              <a:off x="8339818" y="3995421"/>
              <a:ext cx="122555" cy="1228090"/>
            </a:xfrm>
            <a:custGeom>
              <a:avLst/>
              <a:gdLst/>
              <a:ahLst/>
              <a:cxnLst/>
              <a:rect l="l" t="t" r="r" b="b"/>
              <a:pathLst>
                <a:path w="122554" h="1228090">
                  <a:moveTo>
                    <a:pt x="0" y="1228090"/>
                  </a:moveTo>
                  <a:lnTo>
                    <a:pt x="122491" y="1228090"/>
                  </a:lnTo>
                  <a:lnTo>
                    <a:pt x="122491" y="0"/>
                  </a:lnTo>
                  <a:lnTo>
                    <a:pt x="0" y="0"/>
                  </a:lnTo>
                  <a:lnTo>
                    <a:pt x="0" y="122809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bject 13"/>
            <p:cNvSpPr/>
            <p:nvPr/>
          </p:nvSpPr>
          <p:spPr>
            <a:xfrm>
              <a:off x="8584806" y="4635600"/>
              <a:ext cx="266065" cy="465455"/>
            </a:xfrm>
            <a:custGeom>
              <a:avLst/>
              <a:gdLst/>
              <a:ahLst/>
              <a:cxnLst/>
              <a:rect l="l" t="t" r="r" b="b"/>
              <a:pathLst>
                <a:path w="266064" h="465454">
                  <a:moveTo>
                    <a:pt x="265772" y="0"/>
                  </a:moveTo>
                  <a:lnTo>
                    <a:pt x="0" y="0"/>
                  </a:lnTo>
                  <a:lnTo>
                    <a:pt x="0" y="465416"/>
                  </a:lnTo>
                  <a:lnTo>
                    <a:pt x="265772" y="465416"/>
                  </a:lnTo>
                  <a:lnTo>
                    <a:pt x="26577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object 14"/>
            <p:cNvSpPr/>
            <p:nvPr/>
          </p:nvSpPr>
          <p:spPr>
            <a:xfrm>
              <a:off x="8930005" y="4338674"/>
              <a:ext cx="266065" cy="762635"/>
            </a:xfrm>
            <a:custGeom>
              <a:avLst/>
              <a:gdLst/>
              <a:ahLst/>
              <a:cxnLst/>
              <a:rect l="l" t="t" r="r" b="b"/>
              <a:pathLst>
                <a:path w="266064" h="762634">
                  <a:moveTo>
                    <a:pt x="265785" y="0"/>
                  </a:moveTo>
                  <a:lnTo>
                    <a:pt x="0" y="0"/>
                  </a:lnTo>
                  <a:lnTo>
                    <a:pt x="0" y="762355"/>
                  </a:lnTo>
                  <a:lnTo>
                    <a:pt x="265785" y="762355"/>
                  </a:lnTo>
                  <a:lnTo>
                    <a:pt x="26578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object 15"/>
            <p:cNvSpPr/>
            <p:nvPr/>
          </p:nvSpPr>
          <p:spPr>
            <a:xfrm>
              <a:off x="9278836" y="4192510"/>
              <a:ext cx="266065" cy="908685"/>
            </a:xfrm>
            <a:custGeom>
              <a:avLst/>
              <a:gdLst/>
              <a:ahLst/>
              <a:cxnLst/>
              <a:rect l="l" t="t" r="r" b="b"/>
              <a:pathLst>
                <a:path w="266065" h="908684">
                  <a:moveTo>
                    <a:pt x="265772" y="0"/>
                  </a:moveTo>
                  <a:lnTo>
                    <a:pt x="0" y="0"/>
                  </a:lnTo>
                  <a:lnTo>
                    <a:pt x="0" y="908519"/>
                  </a:lnTo>
                  <a:lnTo>
                    <a:pt x="265772" y="908519"/>
                  </a:lnTo>
                  <a:lnTo>
                    <a:pt x="26577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3303125" y="1628800"/>
            <a:ext cx="95410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400" b="1" dirty="0" smtClean="0">
                <a:solidFill>
                  <a:srgbClr val="009CB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41</a:t>
            </a: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0" name="Group 99"/>
          <p:cNvGrpSpPr/>
          <p:nvPr/>
        </p:nvGrpSpPr>
        <p:grpSpPr>
          <a:xfrm>
            <a:off x="4788024" y="3228747"/>
            <a:ext cx="648072" cy="639569"/>
            <a:chOff x="800864" y="1608879"/>
            <a:chExt cx="504190" cy="504190"/>
          </a:xfrm>
        </p:grpSpPr>
        <p:sp>
          <p:nvSpPr>
            <p:cNvPr id="76" name="object 38"/>
            <p:cNvSpPr/>
            <p:nvPr/>
          </p:nvSpPr>
          <p:spPr>
            <a:xfrm>
              <a:off x="800864" y="1608879"/>
              <a:ext cx="504190" cy="504190"/>
            </a:xfrm>
            <a:custGeom>
              <a:avLst/>
              <a:gdLst/>
              <a:ahLst/>
              <a:cxnLst/>
              <a:rect l="l" t="t" r="r" b="b"/>
              <a:pathLst>
                <a:path w="504190" h="504190">
                  <a:moveTo>
                    <a:pt x="251993" y="0"/>
                  </a:moveTo>
                  <a:lnTo>
                    <a:pt x="211120" y="3298"/>
                  </a:lnTo>
                  <a:lnTo>
                    <a:pt x="172346" y="12848"/>
                  </a:lnTo>
                  <a:lnTo>
                    <a:pt x="136190" y="28130"/>
                  </a:lnTo>
                  <a:lnTo>
                    <a:pt x="103171" y="48626"/>
                  </a:lnTo>
                  <a:lnTo>
                    <a:pt x="73809" y="73815"/>
                  </a:lnTo>
                  <a:lnTo>
                    <a:pt x="48621" y="103179"/>
                  </a:lnTo>
                  <a:lnTo>
                    <a:pt x="28128" y="136200"/>
                  </a:lnTo>
                  <a:lnTo>
                    <a:pt x="12847" y="172357"/>
                  </a:lnTo>
                  <a:lnTo>
                    <a:pt x="3298" y="211132"/>
                  </a:lnTo>
                  <a:lnTo>
                    <a:pt x="0" y="252006"/>
                  </a:lnTo>
                  <a:lnTo>
                    <a:pt x="835" y="272672"/>
                  </a:lnTo>
                  <a:lnTo>
                    <a:pt x="7323" y="312562"/>
                  </a:lnTo>
                  <a:lnTo>
                    <a:pt x="19803" y="350092"/>
                  </a:lnTo>
                  <a:lnTo>
                    <a:pt x="37755" y="384746"/>
                  </a:lnTo>
                  <a:lnTo>
                    <a:pt x="60661" y="416003"/>
                  </a:lnTo>
                  <a:lnTo>
                    <a:pt x="88001" y="443345"/>
                  </a:lnTo>
                  <a:lnTo>
                    <a:pt x="119256" y="466252"/>
                  </a:lnTo>
                  <a:lnTo>
                    <a:pt x="153908" y="484206"/>
                  </a:lnTo>
                  <a:lnTo>
                    <a:pt x="191438" y="496687"/>
                  </a:lnTo>
                  <a:lnTo>
                    <a:pt x="231326" y="503176"/>
                  </a:lnTo>
                  <a:lnTo>
                    <a:pt x="251993" y="504012"/>
                  </a:lnTo>
                  <a:lnTo>
                    <a:pt x="272663" y="503176"/>
                  </a:lnTo>
                  <a:lnTo>
                    <a:pt x="312557" y="496687"/>
                  </a:lnTo>
                  <a:lnTo>
                    <a:pt x="350090" y="484206"/>
                  </a:lnTo>
                  <a:lnTo>
                    <a:pt x="384745" y="466252"/>
                  </a:lnTo>
                  <a:lnTo>
                    <a:pt x="416001" y="443345"/>
                  </a:lnTo>
                  <a:lnTo>
                    <a:pt x="443341" y="416003"/>
                  </a:lnTo>
                  <a:lnTo>
                    <a:pt x="466246" y="384746"/>
                  </a:lnTo>
                  <a:lnTo>
                    <a:pt x="484197" y="350092"/>
                  </a:lnTo>
                  <a:lnTo>
                    <a:pt x="496676" y="312562"/>
                  </a:lnTo>
                  <a:lnTo>
                    <a:pt x="503164" y="272672"/>
                  </a:lnTo>
                  <a:lnTo>
                    <a:pt x="503999" y="252006"/>
                  </a:lnTo>
                  <a:lnTo>
                    <a:pt x="503164" y="231339"/>
                  </a:lnTo>
                  <a:lnTo>
                    <a:pt x="496676" y="191450"/>
                  </a:lnTo>
                  <a:lnTo>
                    <a:pt x="484197" y="153919"/>
                  </a:lnTo>
                  <a:lnTo>
                    <a:pt x="466246" y="119265"/>
                  </a:lnTo>
                  <a:lnTo>
                    <a:pt x="443341" y="88008"/>
                  </a:lnTo>
                  <a:lnTo>
                    <a:pt x="416001" y="60666"/>
                  </a:lnTo>
                  <a:lnTo>
                    <a:pt x="384745" y="37759"/>
                  </a:lnTo>
                  <a:lnTo>
                    <a:pt x="350090" y="19805"/>
                  </a:lnTo>
                  <a:lnTo>
                    <a:pt x="312557" y="7324"/>
                  </a:lnTo>
                  <a:lnTo>
                    <a:pt x="272663" y="835"/>
                  </a:lnTo>
                  <a:lnTo>
                    <a:pt x="251993" y="0"/>
                  </a:lnTo>
                  <a:close/>
                </a:path>
              </a:pathLst>
            </a:custGeom>
            <a:solidFill>
              <a:srgbClr val="009CBD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object 39"/>
            <p:cNvSpPr/>
            <p:nvPr/>
          </p:nvSpPr>
          <p:spPr>
            <a:xfrm>
              <a:off x="1073310" y="1726134"/>
              <a:ext cx="141605" cy="269875"/>
            </a:xfrm>
            <a:custGeom>
              <a:avLst/>
              <a:gdLst/>
              <a:ahLst/>
              <a:cxnLst/>
              <a:rect l="l" t="t" r="r" b="b"/>
              <a:pathLst>
                <a:path w="141604" h="269875">
                  <a:moveTo>
                    <a:pt x="118086" y="155696"/>
                  </a:moveTo>
                  <a:lnTo>
                    <a:pt x="87337" y="155696"/>
                  </a:lnTo>
                  <a:lnTo>
                    <a:pt x="93065" y="156128"/>
                  </a:lnTo>
                  <a:lnTo>
                    <a:pt x="93078" y="264167"/>
                  </a:lnTo>
                  <a:lnTo>
                    <a:pt x="99021" y="269704"/>
                  </a:lnTo>
                  <a:lnTo>
                    <a:pt x="114020" y="267926"/>
                  </a:lnTo>
                  <a:lnTo>
                    <a:pt x="118071" y="262503"/>
                  </a:lnTo>
                  <a:lnTo>
                    <a:pt x="118086" y="155696"/>
                  </a:lnTo>
                  <a:close/>
                </a:path>
                <a:path w="141604" h="269875">
                  <a:moveTo>
                    <a:pt x="123311" y="78404"/>
                  </a:moveTo>
                  <a:lnTo>
                    <a:pt x="62344" y="78404"/>
                  </a:lnTo>
                  <a:lnTo>
                    <a:pt x="62293" y="263227"/>
                  </a:lnTo>
                  <a:lnTo>
                    <a:pt x="67144" y="268828"/>
                  </a:lnTo>
                  <a:lnTo>
                    <a:pt x="82740" y="268828"/>
                  </a:lnTo>
                  <a:lnTo>
                    <a:pt x="87325" y="263430"/>
                  </a:lnTo>
                  <a:lnTo>
                    <a:pt x="87337" y="155696"/>
                  </a:lnTo>
                  <a:lnTo>
                    <a:pt x="118086" y="155696"/>
                  </a:lnTo>
                  <a:lnTo>
                    <a:pt x="118097" y="80068"/>
                  </a:lnTo>
                  <a:lnTo>
                    <a:pt x="123311" y="78404"/>
                  </a:lnTo>
                  <a:close/>
                </a:path>
                <a:path w="141604" h="269875">
                  <a:moveTo>
                    <a:pt x="140947" y="78366"/>
                  </a:moveTo>
                  <a:lnTo>
                    <a:pt x="123431" y="78366"/>
                  </a:lnTo>
                  <a:lnTo>
                    <a:pt x="123722" y="80284"/>
                  </a:lnTo>
                  <a:lnTo>
                    <a:pt x="123837" y="152534"/>
                  </a:lnTo>
                  <a:lnTo>
                    <a:pt x="127241" y="156153"/>
                  </a:lnTo>
                  <a:lnTo>
                    <a:pt x="137490" y="156153"/>
                  </a:lnTo>
                  <a:lnTo>
                    <a:pt x="141008" y="152737"/>
                  </a:lnTo>
                  <a:lnTo>
                    <a:pt x="141209" y="121406"/>
                  </a:lnTo>
                  <a:lnTo>
                    <a:pt x="141086" y="85390"/>
                  </a:lnTo>
                  <a:lnTo>
                    <a:pt x="140947" y="78366"/>
                  </a:lnTo>
                  <a:close/>
                </a:path>
                <a:path w="141604" h="269875">
                  <a:moveTo>
                    <a:pt x="10274" y="37713"/>
                  </a:moveTo>
                  <a:lnTo>
                    <a:pt x="1346" y="43466"/>
                  </a:lnTo>
                  <a:lnTo>
                    <a:pt x="0" y="48915"/>
                  </a:lnTo>
                  <a:lnTo>
                    <a:pt x="10373" y="64404"/>
                  </a:lnTo>
                  <a:lnTo>
                    <a:pt x="17496" y="74917"/>
                  </a:lnTo>
                  <a:lnTo>
                    <a:pt x="24680" y="85390"/>
                  </a:lnTo>
                  <a:lnTo>
                    <a:pt x="36094" y="97186"/>
                  </a:lnTo>
                  <a:lnTo>
                    <a:pt x="44466" y="97528"/>
                  </a:lnTo>
                  <a:lnTo>
                    <a:pt x="50736" y="90799"/>
                  </a:lnTo>
                  <a:lnTo>
                    <a:pt x="53619" y="86507"/>
                  </a:lnTo>
                  <a:lnTo>
                    <a:pt x="58013" y="81147"/>
                  </a:lnTo>
                  <a:lnTo>
                    <a:pt x="59804" y="80284"/>
                  </a:lnTo>
                  <a:lnTo>
                    <a:pt x="62344" y="78404"/>
                  </a:lnTo>
                  <a:lnTo>
                    <a:pt x="123311" y="78404"/>
                  </a:lnTo>
                  <a:lnTo>
                    <a:pt x="140947" y="78366"/>
                  </a:lnTo>
                  <a:lnTo>
                    <a:pt x="140855" y="74340"/>
                  </a:lnTo>
                  <a:lnTo>
                    <a:pt x="140056" y="71406"/>
                  </a:lnTo>
                  <a:lnTo>
                    <a:pt x="38646" y="71406"/>
                  </a:lnTo>
                  <a:lnTo>
                    <a:pt x="37223" y="69425"/>
                  </a:lnTo>
                  <a:lnTo>
                    <a:pt x="36042" y="67876"/>
                  </a:lnTo>
                  <a:lnTo>
                    <a:pt x="27826" y="55761"/>
                  </a:lnTo>
                  <a:lnTo>
                    <a:pt x="20624" y="45299"/>
                  </a:lnTo>
                  <a:lnTo>
                    <a:pt x="15951" y="38742"/>
                  </a:lnTo>
                  <a:lnTo>
                    <a:pt x="10274" y="37713"/>
                  </a:lnTo>
                  <a:close/>
                </a:path>
                <a:path w="141604" h="269875">
                  <a:moveTo>
                    <a:pt x="74707" y="48553"/>
                  </a:moveTo>
                  <a:lnTo>
                    <a:pt x="59177" y="50349"/>
                  </a:lnTo>
                  <a:lnTo>
                    <a:pt x="50461" y="56477"/>
                  </a:lnTo>
                  <a:lnTo>
                    <a:pt x="46240" y="61843"/>
                  </a:lnTo>
                  <a:lnTo>
                    <a:pt x="42583" y="66428"/>
                  </a:lnTo>
                  <a:lnTo>
                    <a:pt x="38646" y="71406"/>
                  </a:lnTo>
                  <a:lnTo>
                    <a:pt x="140056" y="71406"/>
                  </a:lnTo>
                  <a:lnTo>
                    <a:pt x="96633" y="49133"/>
                  </a:lnTo>
                  <a:lnTo>
                    <a:pt x="84984" y="48734"/>
                  </a:lnTo>
                  <a:lnTo>
                    <a:pt x="74707" y="48553"/>
                  </a:lnTo>
                  <a:close/>
                </a:path>
                <a:path w="141604" h="269875">
                  <a:moveTo>
                    <a:pt x="95605" y="0"/>
                  </a:moveTo>
                  <a:lnTo>
                    <a:pt x="79323" y="2385"/>
                  </a:lnTo>
                  <a:lnTo>
                    <a:pt x="69505" y="10359"/>
                  </a:lnTo>
                  <a:lnTo>
                    <a:pt x="69921" y="27736"/>
                  </a:lnTo>
                  <a:lnTo>
                    <a:pt x="75737" y="38674"/>
                  </a:lnTo>
                  <a:lnTo>
                    <a:pt x="85086" y="43511"/>
                  </a:lnTo>
                  <a:lnTo>
                    <a:pt x="100271" y="39882"/>
                  </a:lnTo>
                  <a:lnTo>
                    <a:pt x="109137" y="30339"/>
                  </a:lnTo>
                  <a:lnTo>
                    <a:pt x="111061" y="21203"/>
                  </a:lnTo>
                  <a:lnTo>
                    <a:pt x="106669" y="7947"/>
                  </a:lnTo>
                  <a:lnTo>
                    <a:pt x="95605" y="0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object 40"/>
            <p:cNvSpPr/>
            <p:nvPr/>
          </p:nvSpPr>
          <p:spPr>
            <a:xfrm>
              <a:off x="891165" y="1765839"/>
              <a:ext cx="170815" cy="145415"/>
            </a:xfrm>
            <a:custGeom>
              <a:avLst/>
              <a:gdLst/>
              <a:ahLst/>
              <a:cxnLst/>
              <a:rect l="l" t="t" r="r" b="b"/>
              <a:pathLst>
                <a:path w="170815" h="145415">
                  <a:moveTo>
                    <a:pt x="170802" y="0"/>
                  </a:moveTo>
                  <a:lnTo>
                    <a:pt x="0" y="0"/>
                  </a:lnTo>
                  <a:lnTo>
                    <a:pt x="0" y="145402"/>
                  </a:lnTo>
                  <a:lnTo>
                    <a:pt x="170802" y="145402"/>
                  </a:lnTo>
                  <a:lnTo>
                    <a:pt x="170802" y="0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object 41"/>
            <p:cNvSpPr/>
            <p:nvPr/>
          </p:nvSpPr>
          <p:spPr>
            <a:xfrm>
              <a:off x="911787" y="1792810"/>
              <a:ext cx="133350" cy="101600"/>
            </a:xfrm>
            <a:custGeom>
              <a:avLst/>
              <a:gdLst/>
              <a:ahLst/>
              <a:cxnLst/>
              <a:rect l="l" t="t" r="r" b="b"/>
              <a:pathLst>
                <a:path w="133350" h="101600">
                  <a:moveTo>
                    <a:pt x="44450" y="48272"/>
                  </a:moveTo>
                  <a:lnTo>
                    <a:pt x="0" y="101612"/>
                  </a:lnTo>
                  <a:lnTo>
                    <a:pt x="59883" y="55986"/>
                  </a:lnTo>
                  <a:lnTo>
                    <a:pt x="44450" y="48272"/>
                  </a:lnTo>
                  <a:close/>
                </a:path>
                <a:path w="133350" h="101600">
                  <a:moveTo>
                    <a:pt x="133362" y="0"/>
                  </a:moveTo>
                  <a:lnTo>
                    <a:pt x="59883" y="55986"/>
                  </a:lnTo>
                  <a:lnTo>
                    <a:pt x="74942" y="63512"/>
                  </a:lnTo>
                  <a:lnTo>
                    <a:pt x="133362" y="0"/>
                  </a:lnTo>
                  <a:close/>
                </a:path>
              </a:pathLst>
            </a:custGeom>
            <a:solidFill>
              <a:srgbClr val="E5E38C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object 42"/>
            <p:cNvSpPr/>
            <p:nvPr/>
          </p:nvSpPr>
          <p:spPr>
            <a:xfrm>
              <a:off x="911787" y="1792810"/>
              <a:ext cx="133350" cy="101600"/>
            </a:xfrm>
            <a:custGeom>
              <a:avLst/>
              <a:gdLst/>
              <a:ahLst/>
              <a:cxnLst/>
              <a:rect l="l" t="t" r="r" b="b"/>
              <a:pathLst>
                <a:path w="133350" h="101600">
                  <a:moveTo>
                    <a:pt x="0" y="101612"/>
                  </a:moveTo>
                  <a:lnTo>
                    <a:pt x="44450" y="48272"/>
                  </a:lnTo>
                  <a:lnTo>
                    <a:pt x="74942" y="63512"/>
                  </a:lnTo>
                  <a:lnTo>
                    <a:pt x="133362" y="0"/>
                  </a:lnTo>
                  <a:lnTo>
                    <a:pt x="0" y="101612"/>
                  </a:lnTo>
                </a:path>
              </a:pathLst>
            </a:custGeom>
            <a:solidFill>
              <a:schemeClr val="bg1"/>
            </a:solidFill>
            <a:ln w="6718">
              <a:solidFill>
                <a:srgbClr val="96931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object 43"/>
            <p:cNvSpPr/>
            <p:nvPr/>
          </p:nvSpPr>
          <p:spPr>
            <a:xfrm>
              <a:off x="976564" y="1909665"/>
              <a:ext cx="0" cy="82550"/>
            </a:xfrm>
            <a:custGeom>
              <a:avLst/>
              <a:gdLst/>
              <a:ahLst/>
              <a:cxnLst/>
              <a:rect l="l" t="t" r="r" b="b"/>
              <a:pathLst>
                <a:path h="82550">
                  <a:moveTo>
                    <a:pt x="0" y="0"/>
                  </a:moveTo>
                  <a:lnTo>
                    <a:pt x="0" y="82562"/>
                  </a:lnTo>
                </a:path>
              </a:pathLst>
            </a:custGeom>
            <a:ln w="13436">
              <a:solidFill>
                <a:srgbClr val="E5E38C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object 44"/>
            <p:cNvSpPr/>
            <p:nvPr/>
          </p:nvSpPr>
          <p:spPr>
            <a:xfrm>
              <a:off x="943541" y="1992228"/>
              <a:ext cx="63500" cy="0"/>
            </a:xfrm>
            <a:custGeom>
              <a:avLst/>
              <a:gdLst/>
              <a:ahLst/>
              <a:cxnLst/>
              <a:rect l="l" t="t" r="r" b="b"/>
              <a:pathLst>
                <a:path w="63500">
                  <a:moveTo>
                    <a:pt x="0" y="0"/>
                  </a:moveTo>
                  <a:lnTo>
                    <a:pt x="63512" y="0"/>
                  </a:lnTo>
                </a:path>
              </a:pathLst>
            </a:custGeom>
            <a:ln w="8966">
              <a:solidFill>
                <a:srgbClr val="E5E38C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3" name="object 17"/>
          <p:cNvSpPr/>
          <p:nvPr/>
        </p:nvSpPr>
        <p:spPr>
          <a:xfrm>
            <a:off x="2504561" y="3367341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86" y="0"/>
                </a:moveTo>
                <a:lnTo>
                  <a:pt x="10487" y="15004"/>
                </a:lnTo>
                <a:lnTo>
                  <a:pt x="0" y="38013"/>
                </a:lnTo>
                <a:lnTo>
                  <a:pt x="1983" y="53712"/>
                </a:lnTo>
                <a:lnTo>
                  <a:pt x="28168" y="83577"/>
                </a:lnTo>
                <a:lnTo>
                  <a:pt x="43288" y="86325"/>
                </a:lnTo>
                <a:lnTo>
                  <a:pt x="57451" y="83969"/>
                </a:lnTo>
                <a:lnTo>
                  <a:pt x="69669" y="77425"/>
                </a:lnTo>
                <a:lnTo>
                  <a:pt x="79156" y="67479"/>
                </a:lnTo>
                <a:lnTo>
                  <a:pt x="85121" y="54916"/>
                </a:lnTo>
                <a:lnTo>
                  <a:pt x="84130" y="37285"/>
                </a:lnTo>
                <a:lnTo>
                  <a:pt x="79706" y="22885"/>
                </a:lnTo>
                <a:lnTo>
                  <a:pt x="72404" y="11808"/>
                </a:lnTo>
                <a:lnTo>
                  <a:pt x="62779" y="4149"/>
                </a:lnTo>
                <a:lnTo>
                  <a:pt x="51386" y="0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object 18"/>
          <p:cNvSpPr/>
          <p:nvPr/>
        </p:nvSpPr>
        <p:spPr>
          <a:xfrm>
            <a:off x="2226672" y="3416231"/>
            <a:ext cx="389890" cy="260350"/>
          </a:xfrm>
          <a:custGeom>
            <a:avLst/>
            <a:gdLst/>
            <a:ahLst/>
            <a:cxnLst/>
            <a:rect l="l" t="t" r="r" b="b"/>
            <a:pathLst>
              <a:path w="389889" h="260350">
                <a:moveTo>
                  <a:pt x="40398" y="17424"/>
                </a:moveTo>
                <a:lnTo>
                  <a:pt x="5527" y="37478"/>
                </a:lnTo>
                <a:lnTo>
                  <a:pt x="0" y="107886"/>
                </a:lnTo>
                <a:lnTo>
                  <a:pt x="2432" y="121629"/>
                </a:lnTo>
                <a:lnTo>
                  <a:pt x="9146" y="133344"/>
                </a:lnTo>
                <a:lnTo>
                  <a:pt x="19267" y="142179"/>
                </a:lnTo>
                <a:lnTo>
                  <a:pt x="31191" y="259740"/>
                </a:lnTo>
                <a:lnTo>
                  <a:pt x="105981" y="259740"/>
                </a:lnTo>
                <a:lnTo>
                  <a:pt x="105981" y="147116"/>
                </a:lnTo>
                <a:lnTo>
                  <a:pt x="118073" y="142031"/>
                </a:lnTo>
                <a:lnTo>
                  <a:pt x="127750" y="133486"/>
                </a:lnTo>
                <a:lnTo>
                  <a:pt x="254044" y="133479"/>
                </a:lnTo>
                <a:lnTo>
                  <a:pt x="380294" y="133479"/>
                </a:lnTo>
                <a:lnTo>
                  <a:pt x="381070" y="132777"/>
                </a:lnTo>
                <a:lnTo>
                  <a:pt x="387577" y="120934"/>
                </a:lnTo>
                <a:lnTo>
                  <a:pt x="389763" y="90004"/>
                </a:lnTo>
                <a:lnTo>
                  <a:pt x="387224" y="75939"/>
                </a:lnTo>
                <a:lnTo>
                  <a:pt x="380227" y="64005"/>
                </a:lnTo>
                <a:lnTo>
                  <a:pt x="373080" y="57980"/>
                </a:lnTo>
                <a:lnTo>
                  <a:pt x="268591" y="57980"/>
                </a:lnTo>
                <a:lnTo>
                  <a:pt x="263461" y="40411"/>
                </a:lnTo>
                <a:lnTo>
                  <a:pt x="260922" y="26344"/>
                </a:lnTo>
                <a:lnTo>
                  <a:pt x="257463" y="20441"/>
                </a:lnTo>
                <a:lnTo>
                  <a:pt x="119878" y="20441"/>
                </a:lnTo>
                <a:lnTo>
                  <a:pt x="107825" y="18593"/>
                </a:lnTo>
                <a:lnTo>
                  <a:pt x="40398" y="17424"/>
                </a:lnTo>
                <a:close/>
              </a:path>
              <a:path w="389889" h="260350">
                <a:moveTo>
                  <a:pt x="254035" y="133486"/>
                </a:moveTo>
                <a:lnTo>
                  <a:pt x="127750" y="133486"/>
                </a:lnTo>
                <a:lnTo>
                  <a:pt x="150330" y="144772"/>
                </a:lnTo>
                <a:lnTo>
                  <a:pt x="157492" y="259740"/>
                </a:lnTo>
                <a:lnTo>
                  <a:pt x="232283" y="259740"/>
                </a:lnTo>
                <a:lnTo>
                  <a:pt x="232283" y="147116"/>
                </a:lnTo>
                <a:lnTo>
                  <a:pt x="244359" y="142031"/>
                </a:lnTo>
                <a:lnTo>
                  <a:pt x="254035" y="133486"/>
                </a:lnTo>
                <a:close/>
              </a:path>
              <a:path w="389889" h="260350">
                <a:moveTo>
                  <a:pt x="380294" y="133479"/>
                </a:moveTo>
                <a:lnTo>
                  <a:pt x="254044" y="133479"/>
                </a:lnTo>
                <a:lnTo>
                  <a:pt x="276622" y="144772"/>
                </a:lnTo>
                <a:lnTo>
                  <a:pt x="283781" y="259740"/>
                </a:lnTo>
                <a:lnTo>
                  <a:pt x="358571" y="259740"/>
                </a:lnTo>
                <a:lnTo>
                  <a:pt x="358571" y="147116"/>
                </a:lnTo>
                <a:lnTo>
                  <a:pt x="371110" y="141787"/>
                </a:lnTo>
                <a:lnTo>
                  <a:pt x="380294" y="133479"/>
                </a:lnTo>
                <a:close/>
              </a:path>
              <a:path w="389889" h="260350">
                <a:moveTo>
                  <a:pt x="349364" y="49606"/>
                </a:moveTo>
                <a:lnTo>
                  <a:pt x="292989" y="49606"/>
                </a:lnTo>
                <a:lnTo>
                  <a:pt x="279889" y="51835"/>
                </a:lnTo>
                <a:lnTo>
                  <a:pt x="268591" y="57980"/>
                </a:lnTo>
                <a:lnTo>
                  <a:pt x="373080" y="57980"/>
                </a:lnTo>
                <a:lnTo>
                  <a:pt x="369704" y="55134"/>
                </a:lnTo>
                <a:lnTo>
                  <a:pt x="356585" y="50256"/>
                </a:lnTo>
                <a:lnTo>
                  <a:pt x="349364" y="49606"/>
                </a:lnTo>
                <a:close/>
              </a:path>
              <a:path w="389889" h="260350">
                <a:moveTo>
                  <a:pt x="166687" y="0"/>
                </a:moveTo>
                <a:lnTo>
                  <a:pt x="152929" y="2436"/>
                </a:lnTo>
                <a:lnTo>
                  <a:pt x="141194" y="9159"/>
                </a:lnTo>
                <a:lnTo>
                  <a:pt x="132346" y="19294"/>
                </a:lnTo>
                <a:lnTo>
                  <a:pt x="119878" y="20441"/>
                </a:lnTo>
                <a:lnTo>
                  <a:pt x="257463" y="20441"/>
                </a:lnTo>
                <a:lnTo>
                  <a:pt x="253927" y="14406"/>
                </a:lnTo>
                <a:lnTo>
                  <a:pt x="243407" y="5531"/>
                </a:lnTo>
                <a:lnTo>
                  <a:pt x="230293" y="650"/>
                </a:lnTo>
                <a:lnTo>
                  <a:pt x="166687" y="0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object 19"/>
          <p:cNvSpPr/>
          <p:nvPr/>
        </p:nvSpPr>
        <p:spPr>
          <a:xfrm>
            <a:off x="2378270" y="3316734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86" y="0"/>
                </a:moveTo>
                <a:lnTo>
                  <a:pt x="10487" y="15004"/>
                </a:lnTo>
                <a:lnTo>
                  <a:pt x="0" y="38013"/>
                </a:lnTo>
                <a:lnTo>
                  <a:pt x="1983" y="53712"/>
                </a:lnTo>
                <a:lnTo>
                  <a:pt x="28168" y="83577"/>
                </a:lnTo>
                <a:lnTo>
                  <a:pt x="43288" y="86325"/>
                </a:lnTo>
                <a:lnTo>
                  <a:pt x="57451" y="83969"/>
                </a:lnTo>
                <a:lnTo>
                  <a:pt x="69669" y="77425"/>
                </a:lnTo>
                <a:lnTo>
                  <a:pt x="79156" y="67479"/>
                </a:lnTo>
                <a:lnTo>
                  <a:pt x="85121" y="54916"/>
                </a:lnTo>
                <a:lnTo>
                  <a:pt x="84130" y="37285"/>
                </a:lnTo>
                <a:lnTo>
                  <a:pt x="79706" y="22885"/>
                </a:lnTo>
                <a:lnTo>
                  <a:pt x="72404" y="11808"/>
                </a:lnTo>
                <a:lnTo>
                  <a:pt x="62779" y="4149"/>
                </a:lnTo>
                <a:lnTo>
                  <a:pt x="51386" y="0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object 20"/>
          <p:cNvSpPr/>
          <p:nvPr/>
        </p:nvSpPr>
        <p:spPr>
          <a:xfrm>
            <a:off x="2251965" y="3332602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97" y="0"/>
                </a:moveTo>
                <a:lnTo>
                  <a:pt x="10495" y="14999"/>
                </a:lnTo>
                <a:lnTo>
                  <a:pt x="0" y="38003"/>
                </a:lnTo>
                <a:lnTo>
                  <a:pt x="1982" y="53704"/>
                </a:lnTo>
                <a:lnTo>
                  <a:pt x="28166" y="83572"/>
                </a:lnTo>
                <a:lnTo>
                  <a:pt x="43299" y="86325"/>
                </a:lnTo>
                <a:lnTo>
                  <a:pt x="57462" y="83969"/>
                </a:lnTo>
                <a:lnTo>
                  <a:pt x="69681" y="77425"/>
                </a:lnTo>
                <a:lnTo>
                  <a:pt x="79167" y="67479"/>
                </a:lnTo>
                <a:lnTo>
                  <a:pt x="85133" y="54916"/>
                </a:lnTo>
                <a:lnTo>
                  <a:pt x="84142" y="37285"/>
                </a:lnTo>
                <a:lnTo>
                  <a:pt x="79718" y="22885"/>
                </a:lnTo>
                <a:lnTo>
                  <a:pt x="72416" y="11808"/>
                </a:lnTo>
                <a:lnTo>
                  <a:pt x="62790" y="4149"/>
                </a:lnTo>
                <a:lnTo>
                  <a:pt x="51397" y="0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8" name="Group 97"/>
          <p:cNvGrpSpPr/>
          <p:nvPr/>
        </p:nvGrpSpPr>
        <p:grpSpPr>
          <a:xfrm>
            <a:off x="8052487" y="816067"/>
            <a:ext cx="472728" cy="849473"/>
            <a:chOff x="2371080" y="3371615"/>
            <a:chExt cx="472728" cy="849473"/>
          </a:xfrm>
        </p:grpSpPr>
        <p:grpSp>
          <p:nvGrpSpPr>
            <p:cNvPr id="96" name="Group 95"/>
            <p:cNvGrpSpPr/>
            <p:nvPr/>
          </p:nvGrpSpPr>
          <p:grpSpPr>
            <a:xfrm>
              <a:off x="2371080" y="3371615"/>
              <a:ext cx="472728" cy="849473"/>
              <a:chOff x="-2165424" y="1540066"/>
              <a:chExt cx="1803658" cy="3076687"/>
            </a:xfrm>
            <a:solidFill>
              <a:schemeClr val="bg1"/>
            </a:solidFill>
          </p:grpSpPr>
          <p:sp>
            <p:nvSpPr>
              <p:cNvPr id="88" name="object 4"/>
              <p:cNvSpPr/>
              <p:nvPr/>
            </p:nvSpPr>
            <p:spPr>
              <a:xfrm>
                <a:off x="-2052736" y="2427273"/>
                <a:ext cx="1588135" cy="2189480"/>
              </a:xfrm>
              <a:custGeom>
                <a:avLst/>
                <a:gdLst/>
                <a:ahLst/>
                <a:cxnLst/>
                <a:rect l="l" t="t" r="r" b="b"/>
                <a:pathLst>
                  <a:path w="1588134" h="2189479">
                    <a:moveTo>
                      <a:pt x="1505075" y="1431023"/>
                    </a:moveTo>
                    <a:lnTo>
                      <a:pt x="407682" y="1431023"/>
                    </a:lnTo>
                    <a:lnTo>
                      <a:pt x="527977" y="1549793"/>
                    </a:lnTo>
                    <a:lnTo>
                      <a:pt x="285178" y="2009013"/>
                    </a:lnTo>
                    <a:lnTo>
                      <a:pt x="404634" y="2189124"/>
                    </a:lnTo>
                    <a:lnTo>
                      <a:pt x="1537373" y="1515325"/>
                    </a:lnTo>
                    <a:lnTo>
                      <a:pt x="1505075" y="1431023"/>
                    </a:lnTo>
                    <a:close/>
                  </a:path>
                  <a:path w="1588134" h="2189479">
                    <a:moveTo>
                      <a:pt x="1310882" y="1186408"/>
                    </a:moveTo>
                    <a:lnTo>
                      <a:pt x="279133" y="1186408"/>
                    </a:lnTo>
                    <a:lnTo>
                      <a:pt x="106807" y="1558353"/>
                    </a:lnTo>
                    <a:lnTo>
                      <a:pt x="222846" y="1659915"/>
                    </a:lnTo>
                    <a:lnTo>
                      <a:pt x="407682" y="1431023"/>
                    </a:lnTo>
                    <a:lnTo>
                      <a:pt x="1505075" y="1431023"/>
                    </a:lnTo>
                    <a:lnTo>
                      <a:pt x="1478475" y="1361592"/>
                    </a:lnTo>
                    <a:lnTo>
                      <a:pt x="1152817" y="1361592"/>
                    </a:lnTo>
                    <a:lnTo>
                      <a:pt x="1167980" y="1332839"/>
                    </a:lnTo>
                    <a:lnTo>
                      <a:pt x="1259916" y="1283055"/>
                    </a:lnTo>
                    <a:lnTo>
                      <a:pt x="1310882" y="1186408"/>
                    </a:lnTo>
                    <a:close/>
                  </a:path>
                  <a:path w="1588134" h="2189479">
                    <a:moveTo>
                      <a:pt x="1456677" y="1304696"/>
                    </a:moveTo>
                    <a:lnTo>
                      <a:pt x="1152817" y="1361592"/>
                    </a:lnTo>
                    <a:lnTo>
                      <a:pt x="1478475" y="1361592"/>
                    </a:lnTo>
                    <a:lnTo>
                      <a:pt x="1456677" y="1304696"/>
                    </a:lnTo>
                    <a:close/>
                  </a:path>
                  <a:path w="1588134" h="2189479">
                    <a:moveTo>
                      <a:pt x="1176947" y="0"/>
                    </a:moveTo>
                    <a:lnTo>
                      <a:pt x="512292" y="55130"/>
                    </a:lnTo>
                    <a:lnTo>
                      <a:pt x="381254" y="393700"/>
                    </a:lnTo>
                    <a:lnTo>
                      <a:pt x="306209" y="559142"/>
                    </a:lnTo>
                    <a:lnTo>
                      <a:pt x="109080" y="625652"/>
                    </a:lnTo>
                    <a:lnTo>
                      <a:pt x="196443" y="874649"/>
                    </a:lnTo>
                    <a:lnTo>
                      <a:pt x="0" y="1069352"/>
                    </a:lnTo>
                    <a:lnTo>
                      <a:pt x="96240" y="1234592"/>
                    </a:lnTo>
                    <a:lnTo>
                      <a:pt x="279133" y="1186408"/>
                    </a:lnTo>
                    <a:lnTo>
                      <a:pt x="1310882" y="1186408"/>
                    </a:lnTo>
                    <a:lnTo>
                      <a:pt x="1493456" y="840193"/>
                    </a:lnTo>
                    <a:lnTo>
                      <a:pt x="1578711" y="791603"/>
                    </a:lnTo>
                    <a:lnTo>
                      <a:pt x="1586301" y="566229"/>
                    </a:lnTo>
                    <a:lnTo>
                      <a:pt x="915517" y="566229"/>
                    </a:lnTo>
                    <a:lnTo>
                      <a:pt x="1176947" y="0"/>
                    </a:lnTo>
                    <a:close/>
                  </a:path>
                  <a:path w="1588134" h="2189479">
                    <a:moveTo>
                      <a:pt x="1587538" y="529501"/>
                    </a:moveTo>
                    <a:lnTo>
                      <a:pt x="915517" y="566229"/>
                    </a:lnTo>
                    <a:lnTo>
                      <a:pt x="1586301" y="566229"/>
                    </a:lnTo>
                    <a:lnTo>
                      <a:pt x="1587538" y="529501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/>
              <a:p>
                <a:endParaRPr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" name="object 5"/>
              <p:cNvSpPr/>
              <p:nvPr/>
            </p:nvSpPr>
            <p:spPr>
              <a:xfrm>
                <a:off x="-2130963" y="2571858"/>
                <a:ext cx="288290" cy="471805"/>
              </a:xfrm>
              <a:custGeom>
                <a:avLst/>
                <a:gdLst/>
                <a:ahLst/>
                <a:cxnLst/>
                <a:rect l="l" t="t" r="r" b="b"/>
                <a:pathLst>
                  <a:path w="288289" h="471805">
                    <a:moveTo>
                      <a:pt x="183946" y="0"/>
                    </a:moveTo>
                    <a:lnTo>
                      <a:pt x="51955" y="133743"/>
                    </a:lnTo>
                    <a:lnTo>
                      <a:pt x="52095" y="235191"/>
                    </a:lnTo>
                    <a:lnTo>
                      <a:pt x="0" y="390702"/>
                    </a:lnTo>
                    <a:lnTo>
                      <a:pt x="73672" y="471512"/>
                    </a:lnTo>
                    <a:lnTo>
                      <a:pt x="251155" y="299618"/>
                    </a:lnTo>
                    <a:lnTo>
                      <a:pt x="230987" y="148704"/>
                    </a:lnTo>
                    <a:lnTo>
                      <a:pt x="288213" y="34239"/>
                    </a:lnTo>
                    <a:lnTo>
                      <a:pt x="183946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/>
              <a:p>
                <a:endParaRPr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object 6"/>
              <p:cNvSpPr/>
              <p:nvPr/>
            </p:nvSpPr>
            <p:spPr>
              <a:xfrm>
                <a:off x="-887982" y="2311362"/>
                <a:ext cx="157480" cy="121920"/>
              </a:xfrm>
              <a:custGeom>
                <a:avLst/>
                <a:gdLst/>
                <a:ahLst/>
                <a:cxnLst/>
                <a:rect l="l" t="t" r="r" b="b"/>
                <a:pathLst>
                  <a:path w="157479" h="121919">
                    <a:moveTo>
                      <a:pt x="71146" y="0"/>
                    </a:moveTo>
                    <a:lnTo>
                      <a:pt x="26456" y="16467"/>
                    </a:lnTo>
                    <a:lnTo>
                      <a:pt x="0" y="37591"/>
                    </a:lnTo>
                    <a:lnTo>
                      <a:pt x="1546" y="44144"/>
                    </a:lnTo>
                    <a:lnTo>
                      <a:pt x="26347" y="82770"/>
                    </a:lnTo>
                    <a:lnTo>
                      <a:pt x="55639" y="115942"/>
                    </a:lnTo>
                    <a:lnTo>
                      <a:pt x="61411" y="121891"/>
                    </a:lnTo>
                    <a:lnTo>
                      <a:pt x="127738" y="80606"/>
                    </a:lnTo>
                    <a:lnTo>
                      <a:pt x="157329" y="27190"/>
                    </a:lnTo>
                    <a:lnTo>
                      <a:pt x="71146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/>
              <a:p>
                <a:endParaRPr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object 7"/>
              <p:cNvSpPr/>
              <p:nvPr/>
            </p:nvSpPr>
            <p:spPr>
              <a:xfrm>
                <a:off x="-791579" y="2143922"/>
                <a:ext cx="12192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21920" h="149860">
                    <a:moveTo>
                      <a:pt x="39179" y="0"/>
                    </a:moveTo>
                    <a:lnTo>
                      <a:pt x="0" y="106070"/>
                    </a:lnTo>
                    <a:lnTo>
                      <a:pt x="44234" y="149390"/>
                    </a:lnTo>
                    <a:lnTo>
                      <a:pt x="113677" y="107937"/>
                    </a:lnTo>
                    <a:lnTo>
                      <a:pt x="111874" y="62026"/>
                    </a:lnTo>
                    <a:lnTo>
                      <a:pt x="121856" y="17602"/>
                    </a:lnTo>
                    <a:lnTo>
                      <a:pt x="39179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/>
              <a:p>
                <a:endParaRPr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2" name="object 8"/>
              <p:cNvSpPr/>
              <p:nvPr/>
            </p:nvSpPr>
            <p:spPr>
              <a:xfrm>
                <a:off x="-2165424" y="3034263"/>
                <a:ext cx="87630" cy="216535"/>
              </a:xfrm>
              <a:custGeom>
                <a:avLst/>
                <a:gdLst/>
                <a:ahLst/>
                <a:cxnLst/>
                <a:rect l="l" t="t" r="r" b="b"/>
                <a:pathLst>
                  <a:path w="87629" h="216535">
                    <a:moveTo>
                      <a:pt x="0" y="0"/>
                    </a:moveTo>
                    <a:lnTo>
                      <a:pt x="0" y="194144"/>
                    </a:lnTo>
                    <a:lnTo>
                      <a:pt x="29248" y="216484"/>
                    </a:lnTo>
                    <a:lnTo>
                      <a:pt x="87363" y="2943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/>
              <a:p>
                <a:endParaRPr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95" name="Group 94"/>
              <p:cNvGrpSpPr/>
              <p:nvPr/>
            </p:nvGrpSpPr>
            <p:grpSpPr>
              <a:xfrm>
                <a:off x="-552002" y="1540066"/>
                <a:ext cx="190236" cy="313668"/>
                <a:chOff x="-732811" y="1394617"/>
                <a:chExt cx="209733" cy="413100"/>
              </a:xfrm>
              <a:grpFill/>
            </p:grpSpPr>
            <p:sp>
              <p:nvSpPr>
                <p:cNvPr id="93" name="object 6"/>
                <p:cNvSpPr/>
                <p:nvPr/>
              </p:nvSpPr>
              <p:spPr>
                <a:xfrm>
                  <a:off x="-732811" y="1547017"/>
                  <a:ext cx="209733" cy="1240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479" h="121919">
                      <a:moveTo>
                        <a:pt x="71146" y="0"/>
                      </a:moveTo>
                      <a:lnTo>
                        <a:pt x="26456" y="16467"/>
                      </a:lnTo>
                      <a:lnTo>
                        <a:pt x="0" y="37591"/>
                      </a:lnTo>
                      <a:lnTo>
                        <a:pt x="1546" y="44144"/>
                      </a:lnTo>
                      <a:lnTo>
                        <a:pt x="26347" y="82770"/>
                      </a:lnTo>
                      <a:lnTo>
                        <a:pt x="55639" y="115942"/>
                      </a:lnTo>
                      <a:lnTo>
                        <a:pt x="61411" y="121891"/>
                      </a:lnTo>
                      <a:lnTo>
                        <a:pt x="127738" y="80606"/>
                      </a:lnTo>
                      <a:lnTo>
                        <a:pt x="157329" y="27190"/>
                      </a:lnTo>
                      <a:lnTo>
                        <a:pt x="71146" y="0"/>
                      </a:lnTo>
                      <a:close/>
                    </a:path>
                  </a:pathLst>
                </a:custGeom>
                <a:grpFill/>
              </p:spPr>
              <p:txBody>
                <a:bodyPr wrap="square" lIns="0" tIns="0" rIns="0" bIns="0" rtlCol="0"/>
                <a:lstStyle/>
                <a:p>
                  <a:endParaRPr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4" name="object 7"/>
                <p:cNvSpPr/>
                <p:nvPr/>
              </p:nvSpPr>
              <p:spPr>
                <a:xfrm>
                  <a:off x="-652755" y="1394617"/>
                  <a:ext cx="111750" cy="413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920" h="149860">
                      <a:moveTo>
                        <a:pt x="39179" y="0"/>
                      </a:moveTo>
                      <a:lnTo>
                        <a:pt x="0" y="106070"/>
                      </a:lnTo>
                      <a:lnTo>
                        <a:pt x="44234" y="149390"/>
                      </a:lnTo>
                      <a:lnTo>
                        <a:pt x="113677" y="107937"/>
                      </a:lnTo>
                      <a:lnTo>
                        <a:pt x="111874" y="62026"/>
                      </a:lnTo>
                      <a:lnTo>
                        <a:pt x="121856" y="17602"/>
                      </a:lnTo>
                      <a:lnTo>
                        <a:pt x="39179" y="0"/>
                      </a:lnTo>
                      <a:close/>
                    </a:path>
                  </a:pathLst>
                </a:custGeom>
                <a:grpFill/>
              </p:spPr>
              <p:txBody>
                <a:bodyPr wrap="square" lIns="0" tIns="0" rIns="0" bIns="0" rtlCol="0"/>
                <a:lstStyle/>
                <a:p>
                  <a:endParaRPr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97" name="Rounded Rectangle 96"/>
            <p:cNvSpPr/>
            <p:nvPr/>
          </p:nvSpPr>
          <p:spPr>
            <a:xfrm>
              <a:off x="2498978" y="3814055"/>
              <a:ext cx="185129" cy="22276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9" name="object 16"/>
          <p:cNvSpPr/>
          <p:nvPr/>
        </p:nvSpPr>
        <p:spPr>
          <a:xfrm>
            <a:off x="2051715" y="1533669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80009" y="0"/>
                </a:moveTo>
                <a:lnTo>
                  <a:pt x="136751" y="5230"/>
                </a:lnTo>
                <a:lnTo>
                  <a:pt x="97285" y="20089"/>
                </a:lnTo>
                <a:lnTo>
                  <a:pt x="62861" y="43326"/>
                </a:lnTo>
                <a:lnTo>
                  <a:pt x="34731" y="73690"/>
                </a:lnTo>
                <a:lnTo>
                  <a:pt x="14146" y="109931"/>
                </a:lnTo>
                <a:lnTo>
                  <a:pt x="2356" y="150799"/>
                </a:lnTo>
                <a:lnTo>
                  <a:pt x="0" y="179997"/>
                </a:lnTo>
                <a:lnTo>
                  <a:pt x="596" y="194758"/>
                </a:lnTo>
                <a:lnTo>
                  <a:pt x="9177" y="236887"/>
                </a:lnTo>
                <a:lnTo>
                  <a:pt x="26969" y="274808"/>
                </a:lnTo>
                <a:lnTo>
                  <a:pt x="52724" y="307271"/>
                </a:lnTo>
                <a:lnTo>
                  <a:pt x="85188" y="333024"/>
                </a:lnTo>
                <a:lnTo>
                  <a:pt x="123113" y="350817"/>
                </a:lnTo>
                <a:lnTo>
                  <a:pt x="165246" y="359397"/>
                </a:lnTo>
                <a:lnTo>
                  <a:pt x="180009" y="359994"/>
                </a:lnTo>
                <a:lnTo>
                  <a:pt x="194773" y="359397"/>
                </a:lnTo>
                <a:lnTo>
                  <a:pt x="236906" y="350817"/>
                </a:lnTo>
                <a:lnTo>
                  <a:pt x="274830" y="333024"/>
                </a:lnTo>
                <a:lnTo>
                  <a:pt x="307295" y="307271"/>
                </a:lnTo>
                <a:lnTo>
                  <a:pt x="326670" y="284251"/>
                </a:lnTo>
                <a:lnTo>
                  <a:pt x="164934" y="284251"/>
                </a:lnTo>
                <a:lnTo>
                  <a:pt x="61607" y="191287"/>
                </a:lnTo>
                <a:lnTo>
                  <a:pt x="101333" y="147142"/>
                </a:lnTo>
                <a:lnTo>
                  <a:pt x="192131" y="147142"/>
                </a:lnTo>
                <a:lnTo>
                  <a:pt x="245973" y="73990"/>
                </a:lnTo>
                <a:lnTo>
                  <a:pt x="325490" y="73990"/>
                </a:lnTo>
                <a:lnTo>
                  <a:pt x="325287" y="73690"/>
                </a:lnTo>
                <a:lnTo>
                  <a:pt x="297157" y="43326"/>
                </a:lnTo>
                <a:lnTo>
                  <a:pt x="262734" y="20089"/>
                </a:lnTo>
                <a:lnTo>
                  <a:pt x="223267" y="5230"/>
                </a:lnTo>
                <a:lnTo>
                  <a:pt x="194773" y="596"/>
                </a:lnTo>
                <a:lnTo>
                  <a:pt x="180009" y="0"/>
                </a:lnTo>
                <a:close/>
              </a:path>
              <a:path w="360045" h="360045">
                <a:moveTo>
                  <a:pt x="325490" y="73990"/>
                </a:moveTo>
                <a:lnTo>
                  <a:pt x="245973" y="73990"/>
                </a:lnTo>
                <a:lnTo>
                  <a:pt x="293801" y="109194"/>
                </a:lnTo>
                <a:lnTo>
                  <a:pt x="164934" y="284251"/>
                </a:lnTo>
                <a:lnTo>
                  <a:pt x="326670" y="284251"/>
                </a:lnTo>
                <a:lnTo>
                  <a:pt x="333049" y="274808"/>
                </a:lnTo>
                <a:lnTo>
                  <a:pt x="350842" y="236887"/>
                </a:lnTo>
                <a:lnTo>
                  <a:pt x="359422" y="194758"/>
                </a:lnTo>
                <a:lnTo>
                  <a:pt x="360019" y="179997"/>
                </a:lnTo>
                <a:lnTo>
                  <a:pt x="359422" y="165233"/>
                </a:lnTo>
                <a:lnTo>
                  <a:pt x="350842" y="123101"/>
                </a:lnTo>
                <a:lnTo>
                  <a:pt x="333049" y="85179"/>
                </a:lnTo>
                <a:lnTo>
                  <a:pt x="325490" y="73990"/>
                </a:lnTo>
                <a:close/>
              </a:path>
              <a:path w="360045" h="360045">
                <a:moveTo>
                  <a:pt x="192131" y="147142"/>
                </a:moveTo>
                <a:lnTo>
                  <a:pt x="101333" y="147142"/>
                </a:lnTo>
                <a:lnTo>
                  <a:pt x="155955" y="196291"/>
                </a:lnTo>
                <a:lnTo>
                  <a:pt x="192131" y="147142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9" name="Group 118"/>
          <p:cNvGrpSpPr/>
          <p:nvPr/>
        </p:nvGrpSpPr>
        <p:grpSpPr>
          <a:xfrm>
            <a:off x="539552" y="764704"/>
            <a:ext cx="603179" cy="587136"/>
            <a:chOff x="-837115" y="5148335"/>
            <a:chExt cx="725170" cy="725170"/>
          </a:xfrm>
        </p:grpSpPr>
        <p:sp>
          <p:nvSpPr>
            <p:cNvPr id="114" name="object 48"/>
            <p:cNvSpPr/>
            <p:nvPr/>
          </p:nvSpPr>
          <p:spPr>
            <a:xfrm>
              <a:off x="-837115" y="5148335"/>
              <a:ext cx="725170" cy="725170"/>
            </a:xfrm>
            <a:custGeom>
              <a:avLst/>
              <a:gdLst/>
              <a:ahLst/>
              <a:cxnLst/>
              <a:rect l="l" t="t" r="r" b="b"/>
              <a:pathLst>
                <a:path w="725169" h="725170">
                  <a:moveTo>
                    <a:pt x="362318" y="0"/>
                  </a:moveTo>
                  <a:lnTo>
                    <a:pt x="303551" y="4742"/>
                  </a:lnTo>
                  <a:lnTo>
                    <a:pt x="247803" y="18472"/>
                  </a:lnTo>
                  <a:lnTo>
                    <a:pt x="195818" y="40444"/>
                  </a:lnTo>
                  <a:lnTo>
                    <a:pt x="148344" y="69912"/>
                  </a:lnTo>
                  <a:lnTo>
                    <a:pt x="106125" y="106129"/>
                  </a:lnTo>
                  <a:lnTo>
                    <a:pt x="69910" y="148349"/>
                  </a:lnTo>
                  <a:lnTo>
                    <a:pt x="40444" y="195827"/>
                  </a:lnTo>
                  <a:lnTo>
                    <a:pt x="18472" y="247816"/>
                  </a:lnTo>
                  <a:lnTo>
                    <a:pt x="4742" y="303570"/>
                  </a:lnTo>
                  <a:lnTo>
                    <a:pt x="0" y="362343"/>
                  </a:lnTo>
                  <a:lnTo>
                    <a:pt x="1201" y="392061"/>
                  </a:lnTo>
                  <a:lnTo>
                    <a:pt x="10530" y="449418"/>
                  </a:lnTo>
                  <a:lnTo>
                    <a:pt x="28474" y="503384"/>
                  </a:lnTo>
                  <a:lnTo>
                    <a:pt x="54287" y="553213"/>
                  </a:lnTo>
                  <a:lnTo>
                    <a:pt x="87221" y="598157"/>
                  </a:lnTo>
                  <a:lnTo>
                    <a:pt x="126531" y="637471"/>
                  </a:lnTo>
                  <a:lnTo>
                    <a:pt x="171470" y="670408"/>
                  </a:lnTo>
                  <a:lnTo>
                    <a:pt x="221293" y="696222"/>
                  </a:lnTo>
                  <a:lnTo>
                    <a:pt x="275253" y="714168"/>
                  </a:lnTo>
                  <a:lnTo>
                    <a:pt x="332604" y="723498"/>
                  </a:lnTo>
                  <a:lnTo>
                    <a:pt x="362318" y="724700"/>
                  </a:lnTo>
                  <a:lnTo>
                    <a:pt x="392039" y="723498"/>
                  </a:lnTo>
                  <a:lnTo>
                    <a:pt x="449401" y="714168"/>
                  </a:lnTo>
                  <a:lnTo>
                    <a:pt x="503370" y="696222"/>
                  </a:lnTo>
                  <a:lnTo>
                    <a:pt x="553199" y="670408"/>
                  </a:lnTo>
                  <a:lnTo>
                    <a:pt x="598142" y="637471"/>
                  </a:lnTo>
                  <a:lnTo>
                    <a:pt x="637454" y="598157"/>
                  </a:lnTo>
                  <a:lnTo>
                    <a:pt x="670389" y="553213"/>
                  </a:lnTo>
                  <a:lnTo>
                    <a:pt x="696201" y="503384"/>
                  </a:lnTo>
                  <a:lnTo>
                    <a:pt x="714144" y="449418"/>
                  </a:lnTo>
                  <a:lnTo>
                    <a:pt x="723473" y="392061"/>
                  </a:lnTo>
                  <a:lnTo>
                    <a:pt x="724674" y="362343"/>
                  </a:lnTo>
                  <a:lnTo>
                    <a:pt x="723473" y="332626"/>
                  </a:lnTo>
                  <a:lnTo>
                    <a:pt x="714144" y="275269"/>
                  </a:lnTo>
                  <a:lnTo>
                    <a:pt x="696201" y="221304"/>
                  </a:lnTo>
                  <a:lnTo>
                    <a:pt x="670389" y="171477"/>
                  </a:lnTo>
                  <a:lnTo>
                    <a:pt x="637454" y="126535"/>
                  </a:lnTo>
                  <a:lnTo>
                    <a:pt x="598142" y="87223"/>
                  </a:lnTo>
                  <a:lnTo>
                    <a:pt x="553199" y="54288"/>
                  </a:lnTo>
                  <a:lnTo>
                    <a:pt x="503370" y="28475"/>
                  </a:lnTo>
                  <a:lnTo>
                    <a:pt x="449401" y="10530"/>
                  </a:lnTo>
                  <a:lnTo>
                    <a:pt x="392039" y="1201"/>
                  </a:lnTo>
                  <a:lnTo>
                    <a:pt x="362318" y="0"/>
                  </a:lnTo>
                  <a:close/>
                </a:path>
              </a:pathLst>
            </a:custGeom>
            <a:solidFill>
              <a:srgbClr val="009C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5" name="object 49"/>
            <p:cNvSpPr/>
            <p:nvPr/>
          </p:nvSpPr>
          <p:spPr>
            <a:xfrm>
              <a:off x="-681822" y="5400832"/>
              <a:ext cx="215900" cy="300990"/>
            </a:xfrm>
            <a:custGeom>
              <a:avLst/>
              <a:gdLst/>
              <a:ahLst/>
              <a:cxnLst/>
              <a:rect l="l" t="t" r="r" b="b"/>
              <a:pathLst>
                <a:path w="215900" h="300990">
                  <a:moveTo>
                    <a:pt x="155841" y="0"/>
                  </a:moveTo>
                  <a:lnTo>
                    <a:pt x="62534" y="63"/>
                  </a:lnTo>
                  <a:lnTo>
                    <a:pt x="59651" y="2806"/>
                  </a:lnTo>
                  <a:lnTo>
                    <a:pt x="56476" y="10883"/>
                  </a:lnTo>
                  <a:lnTo>
                    <a:pt x="57759" y="15189"/>
                  </a:lnTo>
                  <a:lnTo>
                    <a:pt x="62788" y="18681"/>
                  </a:lnTo>
                  <a:lnTo>
                    <a:pt x="64960" y="19291"/>
                  </a:lnTo>
                  <a:lnTo>
                    <a:pt x="67233" y="20294"/>
                  </a:lnTo>
                  <a:lnTo>
                    <a:pt x="67271" y="124790"/>
                  </a:lnTo>
                  <a:lnTo>
                    <a:pt x="66992" y="126136"/>
                  </a:lnTo>
                  <a:lnTo>
                    <a:pt x="0" y="289280"/>
                  </a:lnTo>
                  <a:lnTo>
                    <a:pt x="3352" y="297230"/>
                  </a:lnTo>
                  <a:lnTo>
                    <a:pt x="12534" y="300380"/>
                  </a:lnTo>
                  <a:lnTo>
                    <a:pt x="14846" y="300558"/>
                  </a:lnTo>
                  <a:lnTo>
                    <a:pt x="202666" y="300596"/>
                  </a:lnTo>
                  <a:lnTo>
                    <a:pt x="213448" y="295314"/>
                  </a:lnTo>
                  <a:lnTo>
                    <a:pt x="215287" y="283725"/>
                  </a:lnTo>
                  <a:lnTo>
                    <a:pt x="150634" y="126034"/>
                  </a:lnTo>
                  <a:lnTo>
                    <a:pt x="150364" y="124790"/>
                  </a:lnTo>
                  <a:lnTo>
                    <a:pt x="150304" y="19710"/>
                  </a:lnTo>
                  <a:lnTo>
                    <a:pt x="151752" y="19583"/>
                  </a:lnTo>
                  <a:lnTo>
                    <a:pt x="157200" y="18783"/>
                  </a:lnTo>
                  <a:lnTo>
                    <a:pt x="161061" y="14084"/>
                  </a:lnTo>
                  <a:lnTo>
                    <a:pt x="160388" y="3848"/>
                  </a:lnTo>
                  <a:lnTo>
                    <a:pt x="155841" y="0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6" name="object 50"/>
            <p:cNvSpPr/>
            <p:nvPr/>
          </p:nvSpPr>
          <p:spPr>
            <a:xfrm>
              <a:off x="-451124" y="5319836"/>
              <a:ext cx="163830" cy="381635"/>
            </a:xfrm>
            <a:custGeom>
              <a:avLst/>
              <a:gdLst/>
              <a:ahLst/>
              <a:cxnLst/>
              <a:rect l="l" t="t" r="r" b="b"/>
              <a:pathLst>
                <a:path w="163830" h="381634">
                  <a:moveTo>
                    <a:pt x="163525" y="91732"/>
                  </a:moveTo>
                  <a:lnTo>
                    <a:pt x="150876" y="91732"/>
                  </a:lnTo>
                  <a:lnTo>
                    <a:pt x="150876" y="349516"/>
                  </a:lnTo>
                  <a:lnTo>
                    <a:pt x="0" y="349516"/>
                  </a:lnTo>
                  <a:lnTo>
                    <a:pt x="0" y="381381"/>
                  </a:lnTo>
                  <a:lnTo>
                    <a:pt x="163525" y="381381"/>
                  </a:lnTo>
                  <a:lnTo>
                    <a:pt x="163525" y="91732"/>
                  </a:lnTo>
                  <a:close/>
                </a:path>
                <a:path w="163830" h="381634">
                  <a:moveTo>
                    <a:pt x="92125" y="26657"/>
                  </a:moveTo>
                  <a:lnTo>
                    <a:pt x="15557" y="26657"/>
                  </a:lnTo>
                  <a:lnTo>
                    <a:pt x="12382" y="29679"/>
                  </a:lnTo>
                  <a:lnTo>
                    <a:pt x="11341" y="38493"/>
                  </a:lnTo>
                  <a:lnTo>
                    <a:pt x="13969" y="41744"/>
                  </a:lnTo>
                  <a:lnTo>
                    <a:pt x="19636" y="42913"/>
                  </a:lnTo>
                  <a:lnTo>
                    <a:pt x="19697" y="68271"/>
                  </a:lnTo>
                  <a:lnTo>
                    <a:pt x="13893" y="74587"/>
                  </a:lnTo>
                  <a:lnTo>
                    <a:pt x="13893" y="91020"/>
                  </a:lnTo>
                  <a:lnTo>
                    <a:pt x="19850" y="91020"/>
                  </a:lnTo>
                  <a:lnTo>
                    <a:pt x="19888" y="296938"/>
                  </a:lnTo>
                  <a:lnTo>
                    <a:pt x="47587" y="328158"/>
                  </a:lnTo>
                  <a:lnTo>
                    <a:pt x="64816" y="324663"/>
                  </a:lnTo>
                  <a:lnTo>
                    <a:pt x="77065" y="317534"/>
                  </a:lnTo>
                  <a:lnTo>
                    <a:pt x="84475" y="307601"/>
                  </a:lnTo>
                  <a:lnTo>
                    <a:pt x="87191" y="295699"/>
                  </a:lnTo>
                  <a:lnTo>
                    <a:pt x="87223" y="91732"/>
                  </a:lnTo>
                  <a:lnTo>
                    <a:pt x="163525" y="91732"/>
                  </a:lnTo>
                  <a:lnTo>
                    <a:pt x="163525" y="74371"/>
                  </a:lnTo>
                  <a:lnTo>
                    <a:pt x="87312" y="74371"/>
                  </a:lnTo>
                  <a:lnTo>
                    <a:pt x="87312" y="42913"/>
                  </a:lnTo>
                  <a:lnTo>
                    <a:pt x="88709" y="42659"/>
                  </a:lnTo>
                  <a:lnTo>
                    <a:pt x="93484" y="41567"/>
                  </a:lnTo>
                  <a:lnTo>
                    <a:pt x="96126" y="38011"/>
                  </a:lnTo>
                  <a:lnTo>
                    <a:pt x="95262" y="29705"/>
                  </a:lnTo>
                  <a:lnTo>
                    <a:pt x="92125" y="26657"/>
                  </a:lnTo>
                  <a:close/>
                </a:path>
                <a:path w="163830" h="381634">
                  <a:moveTo>
                    <a:pt x="151396" y="0"/>
                  </a:moveTo>
                  <a:lnTo>
                    <a:pt x="150952" y="711"/>
                  </a:lnTo>
                  <a:lnTo>
                    <a:pt x="151002" y="74371"/>
                  </a:lnTo>
                  <a:lnTo>
                    <a:pt x="163525" y="74371"/>
                  </a:lnTo>
                  <a:lnTo>
                    <a:pt x="163525" y="266"/>
                  </a:lnTo>
                  <a:lnTo>
                    <a:pt x="156756" y="266"/>
                  </a:lnTo>
                  <a:lnTo>
                    <a:pt x="151396" y="0"/>
                  </a:lnTo>
                  <a:close/>
                </a:path>
                <a:path w="163830" h="381634">
                  <a:moveTo>
                    <a:pt x="163525" y="152"/>
                  </a:moveTo>
                  <a:lnTo>
                    <a:pt x="156756" y="266"/>
                  </a:lnTo>
                  <a:lnTo>
                    <a:pt x="163525" y="26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square" lIns="0" tIns="0" rIns="0" bIns="0" rtlCol="0"/>
            <a:lstStyle/>
            <a:p>
              <a:endParaRPr>
                <a:solidFill>
                  <a:schemeClr val="bg1"/>
                </a:solidFill>
              </a:endParaRPr>
            </a:p>
          </p:txBody>
        </p:sp>
        <p:sp>
          <p:nvSpPr>
            <p:cNvPr id="117" name="object 51"/>
            <p:cNvSpPr/>
            <p:nvPr/>
          </p:nvSpPr>
          <p:spPr>
            <a:xfrm>
              <a:off x="-571134" y="5353215"/>
              <a:ext cx="37465" cy="38100"/>
            </a:xfrm>
            <a:custGeom>
              <a:avLst/>
              <a:gdLst/>
              <a:ahLst/>
              <a:cxnLst/>
              <a:rect l="l" t="t" r="r" b="b"/>
              <a:pathLst>
                <a:path w="37464" h="38100">
                  <a:moveTo>
                    <a:pt x="21343" y="0"/>
                  </a:moveTo>
                  <a:lnTo>
                    <a:pt x="6917" y="4193"/>
                  </a:lnTo>
                  <a:lnTo>
                    <a:pt x="0" y="15007"/>
                  </a:lnTo>
                  <a:lnTo>
                    <a:pt x="3808" y="29909"/>
                  </a:lnTo>
                  <a:lnTo>
                    <a:pt x="14109" y="37163"/>
                  </a:lnTo>
                  <a:lnTo>
                    <a:pt x="18899" y="37726"/>
                  </a:lnTo>
                  <a:lnTo>
                    <a:pt x="31568" y="32682"/>
                  </a:lnTo>
                  <a:lnTo>
                    <a:pt x="37476" y="20239"/>
                  </a:lnTo>
                  <a:lnTo>
                    <a:pt x="32813" y="6480"/>
                  </a:lnTo>
                  <a:lnTo>
                    <a:pt x="21343" y="0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8" name="object 52"/>
            <p:cNvSpPr/>
            <p:nvPr/>
          </p:nvSpPr>
          <p:spPr>
            <a:xfrm>
              <a:off x="-538100" y="5333977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40">
                  <a:moveTo>
                    <a:pt x="11645" y="0"/>
                  </a:moveTo>
                  <a:lnTo>
                    <a:pt x="3339" y="38"/>
                  </a:lnTo>
                  <a:lnTo>
                    <a:pt x="75" y="3327"/>
                  </a:lnTo>
                  <a:lnTo>
                    <a:pt x="0" y="11760"/>
                  </a:lnTo>
                  <a:lnTo>
                    <a:pt x="3339" y="15049"/>
                  </a:lnTo>
                  <a:lnTo>
                    <a:pt x="11772" y="15024"/>
                  </a:lnTo>
                  <a:lnTo>
                    <a:pt x="15011" y="11760"/>
                  </a:lnTo>
                  <a:lnTo>
                    <a:pt x="14985" y="3327"/>
                  </a:lnTo>
                  <a:lnTo>
                    <a:pt x="11645" y="0"/>
                  </a:lnTo>
                  <a:close/>
                </a:path>
              </a:pathLst>
            </a:custGeom>
            <a:solidFill>
              <a:srgbClr val="E5E38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9" name="object 85"/>
          <p:cNvSpPr/>
          <p:nvPr/>
        </p:nvSpPr>
        <p:spPr>
          <a:xfrm>
            <a:off x="5408059" y="4849979"/>
            <a:ext cx="254635" cy="330200"/>
          </a:xfrm>
          <a:custGeom>
            <a:avLst/>
            <a:gdLst/>
            <a:ahLst/>
            <a:cxnLst/>
            <a:rect l="l" t="t" r="r" b="b"/>
            <a:pathLst>
              <a:path w="254635" h="330200">
                <a:moveTo>
                  <a:pt x="205613" y="0"/>
                </a:moveTo>
                <a:lnTo>
                  <a:pt x="0" y="38"/>
                </a:lnTo>
                <a:lnTo>
                  <a:pt x="0" y="330174"/>
                </a:lnTo>
                <a:lnTo>
                  <a:pt x="254342" y="330174"/>
                </a:lnTo>
                <a:lnTo>
                  <a:pt x="254444" y="328777"/>
                </a:lnTo>
                <a:lnTo>
                  <a:pt x="254635" y="327380"/>
                </a:lnTo>
                <a:lnTo>
                  <a:pt x="254636" y="306412"/>
                </a:lnTo>
                <a:lnTo>
                  <a:pt x="23926" y="306412"/>
                </a:lnTo>
                <a:lnTo>
                  <a:pt x="23926" y="22364"/>
                </a:lnTo>
                <a:lnTo>
                  <a:pt x="231169" y="22364"/>
                </a:lnTo>
                <a:lnTo>
                  <a:pt x="229817" y="21052"/>
                </a:lnTo>
                <a:lnTo>
                  <a:pt x="220632" y="12278"/>
                </a:lnTo>
                <a:lnTo>
                  <a:pt x="209207" y="1549"/>
                </a:lnTo>
                <a:lnTo>
                  <a:pt x="205613" y="0"/>
                </a:lnTo>
                <a:close/>
              </a:path>
              <a:path w="254635" h="330200">
                <a:moveTo>
                  <a:pt x="231169" y="22364"/>
                </a:moveTo>
                <a:lnTo>
                  <a:pt x="195630" y="22364"/>
                </a:lnTo>
                <a:lnTo>
                  <a:pt x="195630" y="56642"/>
                </a:lnTo>
                <a:lnTo>
                  <a:pt x="231978" y="56642"/>
                </a:lnTo>
                <a:lnTo>
                  <a:pt x="231978" y="306412"/>
                </a:lnTo>
                <a:lnTo>
                  <a:pt x="254636" y="306412"/>
                </a:lnTo>
                <a:lnTo>
                  <a:pt x="254520" y="47218"/>
                </a:lnTo>
                <a:lnTo>
                  <a:pt x="252793" y="43637"/>
                </a:lnTo>
                <a:lnTo>
                  <a:pt x="247970" y="38821"/>
                </a:lnTo>
                <a:lnTo>
                  <a:pt x="238931" y="29900"/>
                </a:lnTo>
                <a:lnTo>
                  <a:pt x="231169" y="22364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0" name="object 86"/>
          <p:cNvSpPr/>
          <p:nvPr/>
        </p:nvSpPr>
        <p:spPr>
          <a:xfrm>
            <a:off x="5497323" y="4752321"/>
            <a:ext cx="254635" cy="330200"/>
          </a:xfrm>
          <a:custGeom>
            <a:avLst/>
            <a:gdLst/>
            <a:ahLst/>
            <a:cxnLst/>
            <a:rect l="l" t="t" r="r" b="b"/>
            <a:pathLst>
              <a:path w="254635" h="330200">
                <a:moveTo>
                  <a:pt x="230302" y="23952"/>
                </a:moveTo>
                <a:lnTo>
                  <a:pt x="195046" y="23952"/>
                </a:lnTo>
                <a:lnTo>
                  <a:pt x="195046" y="58381"/>
                </a:lnTo>
                <a:lnTo>
                  <a:pt x="230593" y="58381"/>
                </a:lnTo>
                <a:lnTo>
                  <a:pt x="230593" y="307809"/>
                </a:lnTo>
                <a:lnTo>
                  <a:pt x="221919" y="308787"/>
                </a:lnTo>
                <a:lnTo>
                  <a:pt x="221919" y="330136"/>
                </a:lnTo>
                <a:lnTo>
                  <a:pt x="254342" y="330136"/>
                </a:lnTo>
                <a:lnTo>
                  <a:pt x="251177" y="44110"/>
                </a:lnTo>
                <a:lnTo>
                  <a:pt x="230302" y="23952"/>
                </a:lnTo>
                <a:close/>
              </a:path>
              <a:path w="254635" h="330200">
                <a:moveTo>
                  <a:pt x="205498" y="0"/>
                </a:moveTo>
                <a:lnTo>
                  <a:pt x="0" y="0"/>
                </a:lnTo>
                <a:lnTo>
                  <a:pt x="0" y="38773"/>
                </a:lnTo>
                <a:lnTo>
                  <a:pt x="21882" y="38773"/>
                </a:lnTo>
                <a:lnTo>
                  <a:pt x="21882" y="23952"/>
                </a:lnTo>
                <a:lnTo>
                  <a:pt x="230302" y="23952"/>
                </a:lnTo>
                <a:lnTo>
                  <a:pt x="205498" y="0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1" name="object 87"/>
          <p:cNvSpPr/>
          <p:nvPr/>
        </p:nvSpPr>
        <p:spPr>
          <a:xfrm>
            <a:off x="5452599" y="4799239"/>
            <a:ext cx="253365" cy="329565"/>
          </a:xfrm>
          <a:custGeom>
            <a:avLst/>
            <a:gdLst/>
            <a:ahLst/>
            <a:cxnLst/>
            <a:rect l="l" t="t" r="r" b="b"/>
            <a:pathLst>
              <a:path w="253364" h="329565">
                <a:moveTo>
                  <a:pt x="229520" y="22823"/>
                </a:moveTo>
                <a:lnTo>
                  <a:pt x="195071" y="22823"/>
                </a:lnTo>
                <a:lnTo>
                  <a:pt x="195071" y="57304"/>
                </a:lnTo>
                <a:lnTo>
                  <a:pt x="230022" y="57304"/>
                </a:lnTo>
                <a:lnTo>
                  <a:pt x="230022" y="306579"/>
                </a:lnTo>
                <a:lnTo>
                  <a:pt x="221818" y="307506"/>
                </a:lnTo>
                <a:lnTo>
                  <a:pt x="221818" y="329008"/>
                </a:lnTo>
                <a:lnTo>
                  <a:pt x="252920" y="329008"/>
                </a:lnTo>
                <a:lnTo>
                  <a:pt x="253098" y="326988"/>
                </a:lnTo>
                <a:lnTo>
                  <a:pt x="253339" y="325604"/>
                </a:lnTo>
                <a:lnTo>
                  <a:pt x="253320" y="133240"/>
                </a:lnTo>
                <a:lnTo>
                  <a:pt x="253187" y="48249"/>
                </a:lnTo>
                <a:lnTo>
                  <a:pt x="239371" y="32408"/>
                </a:lnTo>
                <a:lnTo>
                  <a:pt x="229520" y="22823"/>
                </a:lnTo>
                <a:close/>
              </a:path>
              <a:path w="253364" h="329565">
                <a:moveTo>
                  <a:pt x="186930" y="0"/>
                </a:moveTo>
                <a:lnTo>
                  <a:pt x="0" y="103"/>
                </a:lnTo>
                <a:lnTo>
                  <a:pt x="0" y="38101"/>
                </a:lnTo>
                <a:lnTo>
                  <a:pt x="20891" y="38101"/>
                </a:lnTo>
                <a:lnTo>
                  <a:pt x="21691" y="22823"/>
                </a:lnTo>
                <a:lnTo>
                  <a:pt x="229520" y="22823"/>
                </a:lnTo>
                <a:lnTo>
                  <a:pt x="221197" y="14725"/>
                </a:lnTo>
                <a:lnTo>
                  <a:pt x="212050" y="5630"/>
                </a:lnTo>
                <a:lnTo>
                  <a:pt x="204094" y="1294"/>
                </a:lnTo>
                <a:lnTo>
                  <a:pt x="186930" y="0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2" name="object 88"/>
          <p:cNvSpPr/>
          <p:nvPr/>
        </p:nvSpPr>
        <p:spPr>
          <a:xfrm>
            <a:off x="5458784" y="4981501"/>
            <a:ext cx="154940" cy="18415"/>
          </a:xfrm>
          <a:custGeom>
            <a:avLst/>
            <a:gdLst/>
            <a:ahLst/>
            <a:cxnLst/>
            <a:rect l="l" t="t" r="r" b="b"/>
            <a:pathLst>
              <a:path w="154939" h="18415">
                <a:moveTo>
                  <a:pt x="147231" y="0"/>
                </a:moveTo>
                <a:lnTo>
                  <a:pt x="4381" y="76"/>
                </a:lnTo>
                <a:lnTo>
                  <a:pt x="0" y="3708"/>
                </a:lnTo>
                <a:lnTo>
                  <a:pt x="1447" y="16408"/>
                </a:lnTo>
                <a:lnTo>
                  <a:pt x="5969" y="18326"/>
                </a:lnTo>
                <a:lnTo>
                  <a:pt x="150710" y="18173"/>
                </a:lnTo>
                <a:lnTo>
                  <a:pt x="154749" y="13601"/>
                </a:lnTo>
                <a:lnTo>
                  <a:pt x="151726" y="1015"/>
                </a:lnTo>
                <a:lnTo>
                  <a:pt x="147231" y="0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3" name="object 89"/>
          <p:cNvSpPr/>
          <p:nvPr/>
        </p:nvSpPr>
        <p:spPr>
          <a:xfrm>
            <a:off x="5456838" y="5101200"/>
            <a:ext cx="153035" cy="18415"/>
          </a:xfrm>
          <a:custGeom>
            <a:avLst/>
            <a:gdLst/>
            <a:ahLst/>
            <a:cxnLst/>
            <a:rect l="l" t="t" r="r" b="b"/>
            <a:pathLst>
              <a:path w="153035" h="18415">
                <a:moveTo>
                  <a:pt x="148305" y="18222"/>
                </a:moveTo>
                <a:lnTo>
                  <a:pt x="116065" y="18222"/>
                </a:lnTo>
                <a:lnTo>
                  <a:pt x="148018" y="18351"/>
                </a:lnTo>
                <a:lnTo>
                  <a:pt x="148305" y="18222"/>
                </a:lnTo>
                <a:close/>
              </a:path>
              <a:path w="153035" h="18415">
                <a:moveTo>
                  <a:pt x="147688" y="0"/>
                </a:moveTo>
                <a:lnTo>
                  <a:pt x="5791" y="12"/>
                </a:lnTo>
                <a:lnTo>
                  <a:pt x="368" y="1447"/>
                </a:lnTo>
                <a:lnTo>
                  <a:pt x="0" y="16852"/>
                </a:lnTo>
                <a:lnTo>
                  <a:pt x="5435" y="18313"/>
                </a:lnTo>
                <a:lnTo>
                  <a:pt x="148305" y="18222"/>
                </a:lnTo>
                <a:lnTo>
                  <a:pt x="152946" y="16141"/>
                </a:lnTo>
                <a:lnTo>
                  <a:pt x="152907" y="2108"/>
                </a:lnTo>
                <a:lnTo>
                  <a:pt x="147688" y="0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4" name="object 90"/>
          <p:cNvSpPr/>
          <p:nvPr/>
        </p:nvSpPr>
        <p:spPr>
          <a:xfrm>
            <a:off x="5459325" y="4939672"/>
            <a:ext cx="153670" cy="18415"/>
          </a:xfrm>
          <a:custGeom>
            <a:avLst/>
            <a:gdLst/>
            <a:ahLst/>
            <a:cxnLst/>
            <a:rect l="l" t="t" r="r" b="b"/>
            <a:pathLst>
              <a:path w="153669" h="18415">
                <a:moveTo>
                  <a:pt x="5143" y="0"/>
                </a:moveTo>
                <a:lnTo>
                  <a:pt x="0" y="2298"/>
                </a:lnTo>
                <a:lnTo>
                  <a:pt x="419" y="16649"/>
                </a:lnTo>
                <a:lnTo>
                  <a:pt x="5511" y="18262"/>
                </a:lnTo>
                <a:lnTo>
                  <a:pt x="147892" y="18122"/>
                </a:lnTo>
                <a:lnTo>
                  <a:pt x="152425" y="16891"/>
                </a:lnTo>
                <a:lnTo>
                  <a:pt x="153136" y="2413"/>
                </a:lnTo>
                <a:lnTo>
                  <a:pt x="148297" y="25"/>
                </a:lnTo>
                <a:lnTo>
                  <a:pt x="5143" y="0"/>
                </a:lnTo>
                <a:close/>
              </a:path>
              <a:path w="153669" h="18415">
                <a:moveTo>
                  <a:pt x="147892" y="18122"/>
                </a:moveTo>
                <a:lnTo>
                  <a:pt x="75945" y="18122"/>
                </a:lnTo>
                <a:lnTo>
                  <a:pt x="147612" y="18199"/>
                </a:lnTo>
                <a:lnTo>
                  <a:pt x="147892" y="18122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5" name="object 91"/>
          <p:cNvSpPr/>
          <p:nvPr/>
        </p:nvSpPr>
        <p:spPr>
          <a:xfrm>
            <a:off x="5459459" y="5020163"/>
            <a:ext cx="153035" cy="18415"/>
          </a:xfrm>
          <a:custGeom>
            <a:avLst/>
            <a:gdLst/>
            <a:ahLst/>
            <a:cxnLst/>
            <a:rect l="l" t="t" r="r" b="b"/>
            <a:pathLst>
              <a:path w="153035" h="18415">
                <a:moveTo>
                  <a:pt x="4419" y="0"/>
                </a:moveTo>
                <a:lnTo>
                  <a:pt x="76" y="2667"/>
                </a:lnTo>
                <a:lnTo>
                  <a:pt x="0" y="15608"/>
                </a:lnTo>
                <a:lnTo>
                  <a:pt x="4495" y="18313"/>
                </a:lnTo>
                <a:lnTo>
                  <a:pt x="146850" y="18376"/>
                </a:lnTo>
                <a:lnTo>
                  <a:pt x="152628" y="17119"/>
                </a:lnTo>
                <a:lnTo>
                  <a:pt x="152679" y="1168"/>
                </a:lnTo>
                <a:lnTo>
                  <a:pt x="146964" y="12"/>
                </a:lnTo>
                <a:lnTo>
                  <a:pt x="4419" y="0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6" name="object 92"/>
          <p:cNvSpPr/>
          <p:nvPr/>
        </p:nvSpPr>
        <p:spPr>
          <a:xfrm>
            <a:off x="5459340" y="5062116"/>
            <a:ext cx="153670" cy="18415"/>
          </a:xfrm>
          <a:custGeom>
            <a:avLst/>
            <a:gdLst/>
            <a:ahLst/>
            <a:cxnLst/>
            <a:rect l="l" t="t" r="r" b="b"/>
            <a:pathLst>
              <a:path w="153669" h="18415">
                <a:moveTo>
                  <a:pt x="5524" y="0"/>
                </a:moveTo>
                <a:lnTo>
                  <a:pt x="393" y="1498"/>
                </a:lnTo>
                <a:lnTo>
                  <a:pt x="0" y="15925"/>
                </a:lnTo>
                <a:lnTo>
                  <a:pt x="5283" y="18148"/>
                </a:lnTo>
                <a:lnTo>
                  <a:pt x="148183" y="18110"/>
                </a:lnTo>
                <a:lnTo>
                  <a:pt x="153162" y="15773"/>
                </a:lnTo>
                <a:lnTo>
                  <a:pt x="152374" y="1206"/>
                </a:lnTo>
                <a:lnTo>
                  <a:pt x="147941" y="147"/>
                </a:lnTo>
                <a:lnTo>
                  <a:pt x="24664" y="147"/>
                </a:lnTo>
                <a:lnTo>
                  <a:pt x="5524" y="0"/>
                </a:lnTo>
                <a:close/>
              </a:path>
              <a:path w="153669" h="18415">
                <a:moveTo>
                  <a:pt x="147535" y="50"/>
                </a:moveTo>
                <a:lnTo>
                  <a:pt x="24664" y="147"/>
                </a:lnTo>
                <a:lnTo>
                  <a:pt x="147941" y="147"/>
                </a:lnTo>
                <a:lnTo>
                  <a:pt x="147535" y="50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4" name="Group 143"/>
          <p:cNvGrpSpPr/>
          <p:nvPr/>
        </p:nvGrpSpPr>
        <p:grpSpPr>
          <a:xfrm>
            <a:off x="6099741" y="2020666"/>
            <a:ext cx="465257" cy="447887"/>
            <a:chOff x="-1043005" y="5879397"/>
            <a:chExt cx="725170" cy="725170"/>
          </a:xfrm>
        </p:grpSpPr>
        <p:sp>
          <p:nvSpPr>
            <p:cNvPr id="137" name="object 23"/>
            <p:cNvSpPr/>
            <p:nvPr/>
          </p:nvSpPr>
          <p:spPr>
            <a:xfrm>
              <a:off x="-1043005" y="5879397"/>
              <a:ext cx="725170" cy="725170"/>
            </a:xfrm>
            <a:custGeom>
              <a:avLst/>
              <a:gdLst/>
              <a:ahLst/>
              <a:cxnLst/>
              <a:rect l="l" t="t" r="r" b="b"/>
              <a:pathLst>
                <a:path w="725170" h="725170">
                  <a:moveTo>
                    <a:pt x="362318" y="0"/>
                  </a:moveTo>
                  <a:lnTo>
                    <a:pt x="303551" y="4742"/>
                  </a:lnTo>
                  <a:lnTo>
                    <a:pt x="247803" y="18472"/>
                  </a:lnTo>
                  <a:lnTo>
                    <a:pt x="195818" y="40444"/>
                  </a:lnTo>
                  <a:lnTo>
                    <a:pt x="148344" y="69912"/>
                  </a:lnTo>
                  <a:lnTo>
                    <a:pt x="106125" y="106129"/>
                  </a:lnTo>
                  <a:lnTo>
                    <a:pt x="69910" y="148349"/>
                  </a:lnTo>
                  <a:lnTo>
                    <a:pt x="40444" y="195827"/>
                  </a:lnTo>
                  <a:lnTo>
                    <a:pt x="18472" y="247816"/>
                  </a:lnTo>
                  <a:lnTo>
                    <a:pt x="4742" y="303570"/>
                  </a:lnTo>
                  <a:lnTo>
                    <a:pt x="0" y="362343"/>
                  </a:lnTo>
                  <a:lnTo>
                    <a:pt x="1201" y="392061"/>
                  </a:lnTo>
                  <a:lnTo>
                    <a:pt x="10530" y="449418"/>
                  </a:lnTo>
                  <a:lnTo>
                    <a:pt x="28474" y="503384"/>
                  </a:lnTo>
                  <a:lnTo>
                    <a:pt x="54287" y="553213"/>
                  </a:lnTo>
                  <a:lnTo>
                    <a:pt x="87221" y="598157"/>
                  </a:lnTo>
                  <a:lnTo>
                    <a:pt x="126531" y="637471"/>
                  </a:lnTo>
                  <a:lnTo>
                    <a:pt x="171470" y="670408"/>
                  </a:lnTo>
                  <a:lnTo>
                    <a:pt x="221293" y="696222"/>
                  </a:lnTo>
                  <a:lnTo>
                    <a:pt x="275253" y="714168"/>
                  </a:lnTo>
                  <a:lnTo>
                    <a:pt x="332604" y="723498"/>
                  </a:lnTo>
                  <a:lnTo>
                    <a:pt x="362318" y="724700"/>
                  </a:lnTo>
                  <a:lnTo>
                    <a:pt x="392039" y="723498"/>
                  </a:lnTo>
                  <a:lnTo>
                    <a:pt x="449401" y="714168"/>
                  </a:lnTo>
                  <a:lnTo>
                    <a:pt x="503370" y="696222"/>
                  </a:lnTo>
                  <a:lnTo>
                    <a:pt x="553199" y="670408"/>
                  </a:lnTo>
                  <a:lnTo>
                    <a:pt x="598142" y="637471"/>
                  </a:lnTo>
                  <a:lnTo>
                    <a:pt x="637454" y="598157"/>
                  </a:lnTo>
                  <a:lnTo>
                    <a:pt x="670389" y="553213"/>
                  </a:lnTo>
                  <a:lnTo>
                    <a:pt x="696201" y="503384"/>
                  </a:lnTo>
                  <a:lnTo>
                    <a:pt x="714144" y="449418"/>
                  </a:lnTo>
                  <a:lnTo>
                    <a:pt x="723473" y="392061"/>
                  </a:lnTo>
                  <a:lnTo>
                    <a:pt x="724674" y="362343"/>
                  </a:lnTo>
                  <a:lnTo>
                    <a:pt x="723473" y="332626"/>
                  </a:lnTo>
                  <a:lnTo>
                    <a:pt x="714144" y="275269"/>
                  </a:lnTo>
                  <a:lnTo>
                    <a:pt x="696201" y="221304"/>
                  </a:lnTo>
                  <a:lnTo>
                    <a:pt x="670389" y="171477"/>
                  </a:lnTo>
                  <a:lnTo>
                    <a:pt x="637454" y="126535"/>
                  </a:lnTo>
                  <a:lnTo>
                    <a:pt x="598142" y="87223"/>
                  </a:lnTo>
                  <a:lnTo>
                    <a:pt x="553199" y="54288"/>
                  </a:lnTo>
                  <a:lnTo>
                    <a:pt x="503370" y="28475"/>
                  </a:lnTo>
                  <a:lnTo>
                    <a:pt x="449401" y="10530"/>
                  </a:lnTo>
                  <a:lnTo>
                    <a:pt x="392039" y="1201"/>
                  </a:lnTo>
                  <a:lnTo>
                    <a:pt x="362318" y="0"/>
                  </a:lnTo>
                  <a:close/>
                </a:path>
              </a:pathLst>
            </a:custGeom>
            <a:solidFill>
              <a:srgbClr val="009CB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8" name="object 24"/>
            <p:cNvSpPr/>
            <p:nvPr/>
          </p:nvSpPr>
          <p:spPr>
            <a:xfrm>
              <a:off x="-675100" y="5976531"/>
              <a:ext cx="239395" cy="374015"/>
            </a:xfrm>
            <a:custGeom>
              <a:avLst/>
              <a:gdLst/>
              <a:ahLst/>
              <a:cxnLst/>
              <a:rect l="l" t="t" r="r" b="b"/>
              <a:pathLst>
                <a:path w="239395" h="374015">
                  <a:moveTo>
                    <a:pt x="207439" y="234934"/>
                  </a:moveTo>
                  <a:lnTo>
                    <a:pt x="134156" y="234934"/>
                  </a:lnTo>
                  <a:lnTo>
                    <a:pt x="145945" y="235739"/>
                  </a:lnTo>
                  <a:lnTo>
                    <a:pt x="157167" y="237924"/>
                  </a:lnTo>
                  <a:lnTo>
                    <a:pt x="192830" y="255532"/>
                  </a:lnTo>
                  <a:lnTo>
                    <a:pt x="224552" y="295735"/>
                  </a:lnTo>
                  <a:lnTo>
                    <a:pt x="234134" y="332976"/>
                  </a:lnTo>
                  <a:lnTo>
                    <a:pt x="234331" y="344572"/>
                  </a:lnTo>
                  <a:lnTo>
                    <a:pt x="233162" y="355946"/>
                  </a:lnTo>
                  <a:lnTo>
                    <a:pt x="230705" y="367212"/>
                  </a:lnTo>
                  <a:lnTo>
                    <a:pt x="228866" y="373875"/>
                  </a:lnTo>
                  <a:lnTo>
                    <a:pt x="229057" y="373634"/>
                  </a:lnTo>
                  <a:lnTo>
                    <a:pt x="233381" y="361351"/>
                  </a:lnTo>
                  <a:lnTo>
                    <a:pt x="236461" y="349028"/>
                  </a:lnTo>
                  <a:lnTo>
                    <a:pt x="238264" y="337477"/>
                  </a:lnTo>
                  <a:lnTo>
                    <a:pt x="238645" y="334200"/>
                  </a:lnTo>
                  <a:lnTo>
                    <a:pt x="239064" y="330923"/>
                  </a:lnTo>
                  <a:lnTo>
                    <a:pt x="238937" y="313334"/>
                  </a:lnTo>
                  <a:lnTo>
                    <a:pt x="238772" y="312826"/>
                  </a:lnTo>
                  <a:lnTo>
                    <a:pt x="237451" y="304571"/>
                  </a:lnTo>
                  <a:lnTo>
                    <a:pt x="225953" y="263741"/>
                  </a:lnTo>
                  <a:lnTo>
                    <a:pt x="212355" y="240954"/>
                  </a:lnTo>
                  <a:lnTo>
                    <a:pt x="207439" y="234934"/>
                  </a:lnTo>
                  <a:close/>
                </a:path>
                <a:path w="239395" h="374015">
                  <a:moveTo>
                    <a:pt x="12001" y="0"/>
                  </a:moveTo>
                  <a:lnTo>
                    <a:pt x="51591" y="15677"/>
                  </a:lnTo>
                  <a:lnTo>
                    <a:pt x="80494" y="44037"/>
                  </a:lnTo>
                  <a:lnTo>
                    <a:pt x="96309" y="81009"/>
                  </a:lnTo>
                  <a:lnTo>
                    <a:pt x="98258" y="94542"/>
                  </a:lnTo>
                  <a:lnTo>
                    <a:pt x="97719" y="109850"/>
                  </a:lnTo>
                  <a:lnTo>
                    <a:pt x="88351" y="147516"/>
                  </a:lnTo>
                  <a:lnTo>
                    <a:pt x="55553" y="186555"/>
                  </a:lnTo>
                  <a:lnTo>
                    <a:pt x="9116" y="205558"/>
                  </a:lnTo>
                  <a:lnTo>
                    <a:pt x="0" y="227838"/>
                  </a:lnTo>
                  <a:lnTo>
                    <a:pt x="12183" y="232596"/>
                  </a:lnTo>
                  <a:lnTo>
                    <a:pt x="21255" y="241772"/>
                  </a:lnTo>
                  <a:lnTo>
                    <a:pt x="25920" y="253971"/>
                  </a:lnTo>
                  <a:lnTo>
                    <a:pt x="25572" y="265872"/>
                  </a:lnTo>
                  <a:lnTo>
                    <a:pt x="31038" y="273621"/>
                  </a:lnTo>
                  <a:lnTo>
                    <a:pt x="43941" y="281076"/>
                  </a:lnTo>
                  <a:lnTo>
                    <a:pt x="52036" y="270524"/>
                  </a:lnTo>
                  <a:lnTo>
                    <a:pt x="61040" y="261261"/>
                  </a:lnTo>
                  <a:lnTo>
                    <a:pt x="93640" y="241385"/>
                  </a:lnTo>
                  <a:lnTo>
                    <a:pt x="134156" y="234934"/>
                  </a:lnTo>
                  <a:lnTo>
                    <a:pt x="207439" y="234934"/>
                  </a:lnTo>
                  <a:lnTo>
                    <a:pt x="203992" y="230713"/>
                  </a:lnTo>
                  <a:lnTo>
                    <a:pt x="173519" y="205461"/>
                  </a:lnTo>
                  <a:lnTo>
                    <a:pt x="136493" y="189911"/>
                  </a:lnTo>
                  <a:lnTo>
                    <a:pt x="126136" y="187667"/>
                  </a:lnTo>
                  <a:lnTo>
                    <a:pt x="121221" y="186626"/>
                  </a:lnTo>
                  <a:lnTo>
                    <a:pt x="125868" y="172905"/>
                  </a:lnTo>
                  <a:lnTo>
                    <a:pt x="129049" y="159308"/>
                  </a:lnTo>
                  <a:lnTo>
                    <a:pt x="130831" y="145891"/>
                  </a:lnTo>
                  <a:lnTo>
                    <a:pt x="131281" y="132710"/>
                  </a:lnTo>
                  <a:lnTo>
                    <a:pt x="130466" y="119822"/>
                  </a:lnTo>
                  <a:lnTo>
                    <a:pt x="115895" y="72325"/>
                  </a:lnTo>
                  <a:lnTo>
                    <a:pt x="86444" y="34026"/>
                  </a:lnTo>
                  <a:lnTo>
                    <a:pt x="46402" y="8538"/>
                  </a:lnTo>
                  <a:lnTo>
                    <a:pt x="23750" y="1725"/>
                  </a:lnTo>
                  <a:lnTo>
                    <a:pt x="12001" y="0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9" name="object 25"/>
            <p:cNvSpPr/>
            <p:nvPr/>
          </p:nvSpPr>
          <p:spPr>
            <a:xfrm>
              <a:off x="-924128" y="5976347"/>
              <a:ext cx="237490" cy="372745"/>
            </a:xfrm>
            <a:custGeom>
              <a:avLst/>
              <a:gdLst/>
              <a:ahLst/>
              <a:cxnLst/>
              <a:rect l="l" t="t" r="r" b="b"/>
              <a:pathLst>
                <a:path w="237489" h="372745">
                  <a:moveTo>
                    <a:pt x="225869" y="0"/>
                  </a:moveTo>
                  <a:lnTo>
                    <a:pt x="189091" y="10115"/>
                  </a:lnTo>
                  <a:lnTo>
                    <a:pt x="154346" y="32623"/>
                  </a:lnTo>
                  <a:lnTo>
                    <a:pt x="123306" y="70626"/>
                  </a:lnTo>
                  <a:lnTo>
                    <a:pt x="110101" y="109904"/>
                  </a:lnTo>
                  <a:lnTo>
                    <a:pt x="107286" y="134256"/>
                  </a:lnTo>
                  <a:lnTo>
                    <a:pt x="107556" y="146058"/>
                  </a:lnTo>
                  <a:lnTo>
                    <a:pt x="108891" y="157687"/>
                  </a:lnTo>
                  <a:lnTo>
                    <a:pt x="111252" y="169202"/>
                  </a:lnTo>
                  <a:lnTo>
                    <a:pt x="114599" y="180663"/>
                  </a:lnTo>
                  <a:lnTo>
                    <a:pt x="115163" y="185851"/>
                  </a:lnTo>
                  <a:lnTo>
                    <a:pt x="111937" y="186461"/>
                  </a:lnTo>
                  <a:lnTo>
                    <a:pt x="110794" y="186588"/>
                  </a:lnTo>
                  <a:lnTo>
                    <a:pt x="109677" y="186829"/>
                  </a:lnTo>
                  <a:lnTo>
                    <a:pt x="72743" y="199935"/>
                  </a:lnTo>
                  <a:lnTo>
                    <a:pt x="41833" y="222310"/>
                  </a:lnTo>
                  <a:lnTo>
                    <a:pt x="16336" y="257302"/>
                  </a:lnTo>
                  <a:lnTo>
                    <a:pt x="1377" y="301531"/>
                  </a:lnTo>
                  <a:lnTo>
                    <a:pt x="0" y="312407"/>
                  </a:lnTo>
                  <a:lnTo>
                    <a:pt x="0" y="329488"/>
                  </a:lnTo>
                  <a:lnTo>
                    <a:pt x="127" y="329996"/>
                  </a:lnTo>
                  <a:lnTo>
                    <a:pt x="342" y="330504"/>
                  </a:lnTo>
                  <a:lnTo>
                    <a:pt x="368" y="331025"/>
                  </a:lnTo>
                  <a:lnTo>
                    <a:pt x="1836" y="343675"/>
                  </a:lnTo>
                  <a:lnTo>
                    <a:pt x="4581" y="356080"/>
                  </a:lnTo>
                  <a:lnTo>
                    <a:pt x="6756" y="363575"/>
                  </a:lnTo>
                  <a:lnTo>
                    <a:pt x="8483" y="368122"/>
                  </a:lnTo>
                  <a:lnTo>
                    <a:pt x="10045" y="372719"/>
                  </a:lnTo>
                  <a:lnTo>
                    <a:pt x="10579" y="372567"/>
                  </a:lnTo>
                  <a:lnTo>
                    <a:pt x="6988" y="360347"/>
                  </a:lnTo>
                  <a:lnTo>
                    <a:pt x="4921" y="347954"/>
                  </a:lnTo>
                  <a:lnTo>
                    <a:pt x="9563" y="306108"/>
                  </a:lnTo>
                  <a:lnTo>
                    <a:pt x="29333" y="269423"/>
                  </a:lnTo>
                  <a:lnTo>
                    <a:pt x="61676" y="244999"/>
                  </a:lnTo>
                  <a:lnTo>
                    <a:pt x="109303" y="233095"/>
                  </a:lnTo>
                  <a:lnTo>
                    <a:pt x="227946" y="233095"/>
                  </a:lnTo>
                  <a:lnTo>
                    <a:pt x="228963" y="232138"/>
                  </a:lnTo>
                  <a:lnTo>
                    <a:pt x="237113" y="228440"/>
                  </a:lnTo>
                  <a:lnTo>
                    <a:pt x="237185" y="206717"/>
                  </a:lnTo>
                  <a:lnTo>
                    <a:pt x="223061" y="204954"/>
                  </a:lnTo>
                  <a:lnTo>
                    <a:pt x="209559" y="201290"/>
                  </a:lnTo>
                  <a:lnTo>
                    <a:pt x="174222" y="180334"/>
                  </a:lnTo>
                  <a:lnTo>
                    <a:pt x="149652" y="147468"/>
                  </a:lnTo>
                  <a:lnTo>
                    <a:pt x="139730" y="106592"/>
                  </a:lnTo>
                  <a:lnTo>
                    <a:pt x="139547" y="100228"/>
                  </a:lnTo>
                  <a:lnTo>
                    <a:pt x="139928" y="93941"/>
                  </a:lnTo>
                  <a:lnTo>
                    <a:pt x="155727" y="47091"/>
                  </a:lnTo>
                  <a:lnTo>
                    <a:pt x="186131" y="16103"/>
                  </a:lnTo>
                  <a:lnTo>
                    <a:pt x="220230" y="1600"/>
                  </a:lnTo>
                  <a:lnTo>
                    <a:pt x="225869" y="0"/>
                  </a:lnTo>
                  <a:close/>
                </a:path>
                <a:path w="237489" h="372745">
                  <a:moveTo>
                    <a:pt x="227946" y="233095"/>
                  </a:moveTo>
                  <a:lnTo>
                    <a:pt x="109303" y="233095"/>
                  </a:lnTo>
                  <a:lnTo>
                    <a:pt x="120547" y="233866"/>
                  </a:lnTo>
                  <a:lnTo>
                    <a:pt x="134564" y="236815"/>
                  </a:lnTo>
                  <a:lnTo>
                    <a:pt x="169710" y="253257"/>
                  </a:lnTo>
                  <a:lnTo>
                    <a:pt x="188076" y="270470"/>
                  </a:lnTo>
                  <a:lnTo>
                    <a:pt x="202201" y="274396"/>
                  </a:lnTo>
                  <a:lnTo>
                    <a:pt x="211136" y="271620"/>
                  </a:lnTo>
                  <a:lnTo>
                    <a:pt x="214185" y="269951"/>
                  </a:lnTo>
                  <a:lnTo>
                    <a:pt x="214192" y="268821"/>
                  </a:lnTo>
                  <a:lnTo>
                    <a:pt x="213893" y="267614"/>
                  </a:lnTo>
                  <a:lnTo>
                    <a:pt x="212916" y="254930"/>
                  </a:lnTo>
                  <a:lnTo>
                    <a:pt x="216717" y="243661"/>
                  </a:lnTo>
                  <a:lnTo>
                    <a:pt x="227946" y="233095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0" name="object 26"/>
            <p:cNvSpPr/>
            <p:nvPr/>
          </p:nvSpPr>
          <p:spPr>
            <a:xfrm>
              <a:off x="-891615" y="6256389"/>
              <a:ext cx="426084" cy="179070"/>
            </a:xfrm>
            <a:custGeom>
              <a:avLst/>
              <a:gdLst/>
              <a:ahLst/>
              <a:cxnLst/>
              <a:rect l="l" t="t" r="r" b="b"/>
              <a:pathLst>
                <a:path w="426085" h="179070">
                  <a:moveTo>
                    <a:pt x="275060" y="132320"/>
                  </a:moveTo>
                  <a:lnTo>
                    <a:pt x="205451" y="132320"/>
                  </a:lnTo>
                  <a:lnTo>
                    <a:pt x="215912" y="140647"/>
                  </a:lnTo>
                  <a:lnTo>
                    <a:pt x="248610" y="161478"/>
                  </a:lnTo>
                  <a:lnTo>
                    <a:pt x="296849" y="177170"/>
                  </a:lnTo>
                  <a:lnTo>
                    <a:pt x="310019" y="178504"/>
                  </a:lnTo>
                  <a:lnTo>
                    <a:pt x="325307" y="178028"/>
                  </a:lnTo>
                  <a:lnTo>
                    <a:pt x="365664" y="170142"/>
                  </a:lnTo>
                  <a:lnTo>
                    <a:pt x="382888" y="162585"/>
                  </a:lnTo>
                  <a:lnTo>
                    <a:pt x="349330" y="162585"/>
                  </a:lnTo>
                  <a:lnTo>
                    <a:pt x="336754" y="162188"/>
                  </a:lnTo>
                  <a:lnTo>
                    <a:pt x="287513" y="142691"/>
                  </a:lnTo>
                  <a:lnTo>
                    <a:pt x="276351" y="133622"/>
                  </a:lnTo>
                  <a:lnTo>
                    <a:pt x="275060" y="132320"/>
                  </a:lnTo>
                  <a:close/>
                </a:path>
                <a:path w="426085" h="179070">
                  <a:moveTo>
                    <a:pt x="0" y="128351"/>
                  </a:moveTo>
                  <a:lnTo>
                    <a:pt x="34630" y="158834"/>
                  </a:lnTo>
                  <a:lnTo>
                    <a:pt x="73713" y="174040"/>
                  </a:lnTo>
                  <a:lnTo>
                    <a:pt x="103332" y="176897"/>
                  </a:lnTo>
                  <a:lnTo>
                    <a:pt x="117164" y="176200"/>
                  </a:lnTo>
                  <a:lnTo>
                    <a:pt x="154634" y="167548"/>
                  </a:lnTo>
                  <a:lnTo>
                    <a:pt x="168879" y="160838"/>
                  </a:lnTo>
                  <a:lnTo>
                    <a:pt x="82249" y="160838"/>
                  </a:lnTo>
                  <a:lnTo>
                    <a:pt x="69322" y="160736"/>
                  </a:lnTo>
                  <a:lnTo>
                    <a:pt x="30241" y="150356"/>
                  </a:lnTo>
                  <a:lnTo>
                    <a:pt x="9251" y="136951"/>
                  </a:lnTo>
                  <a:lnTo>
                    <a:pt x="0" y="128351"/>
                  </a:lnTo>
                  <a:close/>
                </a:path>
                <a:path w="426085" h="179070">
                  <a:moveTo>
                    <a:pt x="425997" y="127043"/>
                  </a:moveTo>
                  <a:lnTo>
                    <a:pt x="395867" y="150660"/>
                  </a:lnTo>
                  <a:lnTo>
                    <a:pt x="349330" y="162585"/>
                  </a:lnTo>
                  <a:lnTo>
                    <a:pt x="382888" y="162585"/>
                  </a:lnTo>
                  <a:lnTo>
                    <a:pt x="388355" y="159743"/>
                  </a:lnTo>
                  <a:lnTo>
                    <a:pt x="398668" y="153024"/>
                  </a:lnTo>
                  <a:lnTo>
                    <a:pt x="408343" y="145323"/>
                  </a:lnTo>
                  <a:lnTo>
                    <a:pt x="417434" y="136657"/>
                  </a:lnTo>
                  <a:lnTo>
                    <a:pt x="425997" y="127043"/>
                  </a:lnTo>
                  <a:close/>
                </a:path>
                <a:path w="426085" h="179070">
                  <a:moveTo>
                    <a:pt x="187371" y="0"/>
                  </a:moveTo>
                  <a:lnTo>
                    <a:pt x="180933" y="3606"/>
                  </a:lnTo>
                  <a:lnTo>
                    <a:pt x="168868" y="10629"/>
                  </a:lnTo>
                  <a:lnTo>
                    <a:pt x="173899" y="22532"/>
                  </a:lnTo>
                  <a:lnTo>
                    <a:pt x="177399" y="34764"/>
                  </a:lnTo>
                  <a:lnTo>
                    <a:pt x="179352" y="47332"/>
                  </a:lnTo>
                  <a:lnTo>
                    <a:pt x="179104" y="62989"/>
                  </a:lnTo>
                  <a:lnTo>
                    <a:pt x="177662" y="76246"/>
                  </a:lnTo>
                  <a:lnTo>
                    <a:pt x="157420" y="121421"/>
                  </a:lnTo>
                  <a:lnTo>
                    <a:pt x="118482" y="151938"/>
                  </a:lnTo>
                  <a:lnTo>
                    <a:pt x="82249" y="160838"/>
                  </a:lnTo>
                  <a:lnTo>
                    <a:pt x="168879" y="160838"/>
                  </a:lnTo>
                  <a:lnTo>
                    <a:pt x="176649" y="156425"/>
                  </a:lnTo>
                  <a:lnTo>
                    <a:pt x="186689" y="149427"/>
                  </a:lnTo>
                  <a:lnTo>
                    <a:pt x="196311" y="141364"/>
                  </a:lnTo>
                  <a:lnTo>
                    <a:pt x="205451" y="132320"/>
                  </a:lnTo>
                  <a:lnTo>
                    <a:pt x="275060" y="132320"/>
                  </a:lnTo>
                  <a:lnTo>
                    <a:pt x="249829" y="94927"/>
                  </a:lnTo>
                  <a:lnTo>
                    <a:pt x="243297" y="57342"/>
                  </a:lnTo>
                  <a:lnTo>
                    <a:pt x="244131" y="45258"/>
                  </a:lnTo>
                  <a:lnTo>
                    <a:pt x="246421" y="33346"/>
                  </a:lnTo>
                  <a:lnTo>
                    <a:pt x="250137" y="21576"/>
                  </a:lnTo>
                  <a:lnTo>
                    <a:pt x="245714" y="10373"/>
                  </a:lnTo>
                  <a:lnTo>
                    <a:pt x="211047" y="10373"/>
                  </a:lnTo>
                  <a:lnTo>
                    <a:pt x="198573" y="8331"/>
                  </a:lnTo>
                  <a:lnTo>
                    <a:pt x="193340" y="5245"/>
                  </a:lnTo>
                  <a:lnTo>
                    <a:pt x="188451" y="342"/>
                  </a:lnTo>
                  <a:lnTo>
                    <a:pt x="187371" y="0"/>
                  </a:lnTo>
                  <a:close/>
                </a:path>
                <a:path w="426085" h="179070">
                  <a:moveTo>
                    <a:pt x="235694" y="407"/>
                  </a:moveTo>
                  <a:lnTo>
                    <a:pt x="234425" y="482"/>
                  </a:lnTo>
                  <a:lnTo>
                    <a:pt x="233549" y="1308"/>
                  </a:lnTo>
                  <a:lnTo>
                    <a:pt x="222993" y="8252"/>
                  </a:lnTo>
                  <a:lnTo>
                    <a:pt x="211047" y="10373"/>
                  </a:lnTo>
                  <a:lnTo>
                    <a:pt x="245714" y="10373"/>
                  </a:lnTo>
                  <a:lnTo>
                    <a:pt x="244492" y="7277"/>
                  </a:lnTo>
                  <a:lnTo>
                    <a:pt x="235694" y="407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1" name="object 27"/>
            <p:cNvSpPr/>
            <p:nvPr/>
          </p:nvSpPr>
          <p:spPr>
            <a:xfrm>
              <a:off x="-754444" y="6106381"/>
              <a:ext cx="151130" cy="48895"/>
            </a:xfrm>
            <a:custGeom>
              <a:avLst/>
              <a:gdLst/>
              <a:ahLst/>
              <a:cxnLst/>
              <a:rect l="l" t="t" r="r" b="b"/>
              <a:pathLst>
                <a:path w="151129" h="48895">
                  <a:moveTo>
                    <a:pt x="144910" y="32767"/>
                  </a:moveTo>
                  <a:lnTo>
                    <a:pt x="69933" y="32767"/>
                  </a:lnTo>
                  <a:lnTo>
                    <a:pt x="82701" y="33114"/>
                  </a:lnTo>
                  <a:lnTo>
                    <a:pt x="96847" y="35606"/>
                  </a:lnTo>
                  <a:lnTo>
                    <a:pt x="109066" y="39307"/>
                  </a:lnTo>
                  <a:lnTo>
                    <a:pt x="119909" y="44252"/>
                  </a:lnTo>
                  <a:lnTo>
                    <a:pt x="127023" y="48496"/>
                  </a:lnTo>
                  <a:lnTo>
                    <a:pt x="127798" y="48623"/>
                  </a:lnTo>
                  <a:lnTo>
                    <a:pt x="133551" y="43327"/>
                  </a:lnTo>
                  <a:lnTo>
                    <a:pt x="138529" y="39136"/>
                  </a:lnTo>
                  <a:lnTo>
                    <a:pt x="144910" y="32767"/>
                  </a:lnTo>
                  <a:close/>
                </a:path>
                <a:path w="151129" h="48895">
                  <a:moveTo>
                    <a:pt x="67794" y="0"/>
                  </a:moveTo>
                  <a:lnTo>
                    <a:pt x="20756" y="11197"/>
                  </a:lnTo>
                  <a:lnTo>
                    <a:pt x="0" y="23293"/>
                  </a:lnTo>
                  <a:lnTo>
                    <a:pt x="5027" y="34158"/>
                  </a:lnTo>
                  <a:lnTo>
                    <a:pt x="14542" y="44252"/>
                  </a:lnTo>
                  <a:lnTo>
                    <a:pt x="18438" y="47366"/>
                  </a:lnTo>
                  <a:lnTo>
                    <a:pt x="19848" y="48407"/>
                  </a:lnTo>
                  <a:lnTo>
                    <a:pt x="20775" y="48484"/>
                  </a:lnTo>
                  <a:lnTo>
                    <a:pt x="22299" y="47531"/>
                  </a:lnTo>
                  <a:lnTo>
                    <a:pt x="33680" y="41408"/>
                  </a:lnTo>
                  <a:lnTo>
                    <a:pt x="45417" y="36909"/>
                  </a:lnTo>
                  <a:lnTo>
                    <a:pt x="57503" y="34030"/>
                  </a:lnTo>
                  <a:lnTo>
                    <a:pt x="69933" y="32767"/>
                  </a:lnTo>
                  <a:lnTo>
                    <a:pt x="144910" y="32767"/>
                  </a:lnTo>
                  <a:lnTo>
                    <a:pt x="145908" y="31770"/>
                  </a:lnTo>
                  <a:lnTo>
                    <a:pt x="148130" y="28418"/>
                  </a:lnTo>
                  <a:lnTo>
                    <a:pt x="150607" y="25319"/>
                  </a:lnTo>
                  <a:lnTo>
                    <a:pt x="139771" y="18009"/>
                  </a:lnTo>
                  <a:lnTo>
                    <a:pt x="92423" y="1208"/>
                  </a:lnTo>
                  <a:lnTo>
                    <a:pt x="80102" y="20"/>
                  </a:lnTo>
                  <a:lnTo>
                    <a:pt x="67794" y="0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2" name="object 28"/>
            <p:cNvSpPr/>
            <p:nvPr/>
          </p:nvSpPr>
          <p:spPr>
            <a:xfrm>
              <a:off x="-809588" y="6220646"/>
              <a:ext cx="86360" cy="128905"/>
            </a:xfrm>
            <a:custGeom>
              <a:avLst/>
              <a:gdLst/>
              <a:ahLst/>
              <a:cxnLst/>
              <a:rect l="l" t="t" r="r" b="b"/>
              <a:pathLst>
                <a:path w="86360" h="128904">
                  <a:moveTo>
                    <a:pt x="735" y="0"/>
                  </a:moveTo>
                  <a:lnTo>
                    <a:pt x="0" y="13001"/>
                  </a:lnTo>
                  <a:lnTo>
                    <a:pt x="432" y="25716"/>
                  </a:lnTo>
                  <a:lnTo>
                    <a:pt x="2052" y="38149"/>
                  </a:lnTo>
                  <a:lnTo>
                    <a:pt x="21523" y="85800"/>
                  </a:lnTo>
                  <a:lnTo>
                    <a:pt x="47302" y="114566"/>
                  </a:lnTo>
                  <a:lnTo>
                    <a:pt x="68023" y="128463"/>
                  </a:lnTo>
                  <a:lnTo>
                    <a:pt x="80144" y="120783"/>
                  </a:lnTo>
                  <a:lnTo>
                    <a:pt x="85416" y="108253"/>
                  </a:lnTo>
                  <a:lnTo>
                    <a:pt x="86320" y="101701"/>
                  </a:lnTo>
                  <a:lnTo>
                    <a:pt x="85507" y="100761"/>
                  </a:lnTo>
                  <a:lnTo>
                    <a:pt x="83475" y="99644"/>
                  </a:lnTo>
                  <a:lnTo>
                    <a:pt x="72435" y="92694"/>
                  </a:lnTo>
                  <a:lnTo>
                    <a:pt x="46705" y="64550"/>
                  </a:lnTo>
                  <a:lnTo>
                    <a:pt x="33524" y="26938"/>
                  </a:lnTo>
                  <a:lnTo>
                    <a:pt x="32648" y="15387"/>
                  </a:lnTo>
                  <a:lnTo>
                    <a:pt x="32764" y="8953"/>
                  </a:lnTo>
                  <a:lnTo>
                    <a:pt x="32396" y="8140"/>
                  </a:lnTo>
                  <a:lnTo>
                    <a:pt x="25563" y="5918"/>
                  </a:lnTo>
                  <a:lnTo>
                    <a:pt x="20204" y="3822"/>
                  </a:lnTo>
                  <a:lnTo>
                    <a:pt x="10196" y="1206"/>
                  </a:lnTo>
                  <a:lnTo>
                    <a:pt x="5535" y="787"/>
                  </a:lnTo>
                  <a:lnTo>
                    <a:pt x="735" y="0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3" name="object 29"/>
            <p:cNvSpPr/>
            <p:nvPr/>
          </p:nvSpPr>
          <p:spPr>
            <a:xfrm>
              <a:off x="-637121" y="6222583"/>
              <a:ext cx="86995" cy="132715"/>
            </a:xfrm>
            <a:custGeom>
              <a:avLst/>
              <a:gdLst/>
              <a:ahLst/>
              <a:cxnLst/>
              <a:rect l="l" t="t" r="r" b="b"/>
              <a:pathLst>
                <a:path w="86995" h="132715">
                  <a:moveTo>
                    <a:pt x="84277" y="0"/>
                  </a:moveTo>
                  <a:lnTo>
                    <a:pt x="53561" y="21644"/>
                  </a:lnTo>
                  <a:lnTo>
                    <a:pt x="53035" y="26047"/>
                  </a:lnTo>
                  <a:lnTo>
                    <a:pt x="40938" y="62357"/>
                  </a:lnTo>
                  <a:lnTo>
                    <a:pt x="14206" y="92165"/>
                  </a:lnTo>
                  <a:lnTo>
                    <a:pt x="0" y="100634"/>
                  </a:lnTo>
                  <a:lnTo>
                    <a:pt x="1727" y="108445"/>
                  </a:lnTo>
                  <a:lnTo>
                    <a:pt x="2882" y="114973"/>
                  </a:lnTo>
                  <a:lnTo>
                    <a:pt x="5600" y="125209"/>
                  </a:lnTo>
                  <a:lnTo>
                    <a:pt x="7416" y="128866"/>
                  </a:lnTo>
                  <a:lnTo>
                    <a:pt x="8877" y="132613"/>
                  </a:lnTo>
                  <a:lnTo>
                    <a:pt x="49854" y="104509"/>
                  </a:lnTo>
                  <a:lnTo>
                    <a:pt x="73322" y="70139"/>
                  </a:lnTo>
                  <a:lnTo>
                    <a:pt x="84923" y="33387"/>
                  </a:lnTo>
                  <a:lnTo>
                    <a:pt x="86444" y="9932"/>
                  </a:lnTo>
                  <a:lnTo>
                    <a:pt x="84277" y="0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8100392" y="5746996"/>
            <a:ext cx="429720" cy="634332"/>
            <a:chOff x="8100392" y="5746996"/>
            <a:chExt cx="429720" cy="634332"/>
          </a:xfrm>
        </p:grpSpPr>
        <p:grpSp>
          <p:nvGrpSpPr>
            <p:cNvPr id="127" name="Group 126"/>
            <p:cNvGrpSpPr/>
            <p:nvPr/>
          </p:nvGrpSpPr>
          <p:grpSpPr>
            <a:xfrm>
              <a:off x="8100392" y="5746996"/>
              <a:ext cx="429720" cy="634332"/>
              <a:chOff x="8178842" y="5785767"/>
              <a:chExt cx="267971" cy="437805"/>
            </a:xfrm>
          </p:grpSpPr>
          <p:sp>
            <p:nvSpPr>
              <p:cNvPr id="125" name="object 32"/>
              <p:cNvSpPr/>
              <p:nvPr/>
            </p:nvSpPr>
            <p:spPr>
              <a:xfrm>
                <a:off x="8178842" y="5790502"/>
                <a:ext cx="125095" cy="433070"/>
              </a:xfrm>
              <a:custGeom>
                <a:avLst/>
                <a:gdLst/>
                <a:ahLst/>
                <a:cxnLst/>
                <a:rect l="l" t="t" r="r" b="b"/>
                <a:pathLst>
                  <a:path w="125094" h="433070">
                    <a:moveTo>
                      <a:pt x="18980" y="165"/>
                    </a:moveTo>
                    <a:lnTo>
                      <a:pt x="6606" y="40159"/>
                    </a:lnTo>
                    <a:lnTo>
                      <a:pt x="2326" y="120840"/>
                    </a:lnTo>
                    <a:lnTo>
                      <a:pt x="420" y="167380"/>
                    </a:lnTo>
                    <a:lnTo>
                      <a:pt x="0" y="179842"/>
                    </a:lnTo>
                    <a:lnTo>
                      <a:pt x="635" y="195655"/>
                    </a:lnTo>
                    <a:lnTo>
                      <a:pt x="3686" y="208577"/>
                    </a:lnTo>
                    <a:lnTo>
                      <a:pt x="9291" y="219034"/>
                    </a:lnTo>
                    <a:lnTo>
                      <a:pt x="17588" y="227451"/>
                    </a:lnTo>
                    <a:lnTo>
                      <a:pt x="23691" y="231762"/>
                    </a:lnTo>
                    <a:lnTo>
                      <a:pt x="26866" y="235115"/>
                    </a:lnTo>
                    <a:lnTo>
                      <a:pt x="30625" y="237591"/>
                    </a:lnTo>
                    <a:lnTo>
                      <a:pt x="39455" y="247323"/>
                    </a:lnTo>
                    <a:lnTo>
                      <a:pt x="42242" y="259855"/>
                    </a:lnTo>
                    <a:lnTo>
                      <a:pt x="37472" y="426605"/>
                    </a:lnTo>
                    <a:lnTo>
                      <a:pt x="47848" y="431933"/>
                    </a:lnTo>
                    <a:lnTo>
                      <a:pt x="58735" y="432645"/>
                    </a:lnTo>
                    <a:lnTo>
                      <a:pt x="69921" y="431475"/>
                    </a:lnTo>
                    <a:lnTo>
                      <a:pt x="81197" y="431155"/>
                    </a:lnTo>
                    <a:lnTo>
                      <a:pt x="83173" y="382965"/>
                    </a:lnTo>
                    <a:lnTo>
                      <a:pt x="83344" y="342266"/>
                    </a:lnTo>
                    <a:lnTo>
                      <a:pt x="83215" y="328585"/>
                    </a:lnTo>
                    <a:lnTo>
                      <a:pt x="82445" y="289176"/>
                    </a:lnTo>
                    <a:lnTo>
                      <a:pt x="81732" y="265677"/>
                    </a:lnTo>
                    <a:lnTo>
                      <a:pt x="82944" y="251229"/>
                    </a:lnTo>
                    <a:lnTo>
                      <a:pt x="88742" y="240763"/>
                    </a:lnTo>
                    <a:lnTo>
                      <a:pt x="96564" y="235038"/>
                    </a:lnTo>
                    <a:lnTo>
                      <a:pt x="99053" y="232409"/>
                    </a:lnTo>
                    <a:lnTo>
                      <a:pt x="123341" y="198605"/>
                    </a:lnTo>
                    <a:lnTo>
                      <a:pt x="124697" y="185031"/>
                    </a:lnTo>
                    <a:lnTo>
                      <a:pt x="124616" y="167380"/>
                    </a:lnTo>
                    <a:lnTo>
                      <a:pt x="124477" y="158558"/>
                    </a:lnTo>
                    <a:lnTo>
                      <a:pt x="124125" y="145859"/>
                    </a:lnTo>
                    <a:lnTo>
                      <a:pt x="123636" y="133169"/>
                    </a:lnTo>
                    <a:lnTo>
                      <a:pt x="123042" y="120840"/>
                    </a:lnTo>
                    <a:lnTo>
                      <a:pt x="80333" y="120840"/>
                    </a:lnTo>
                    <a:lnTo>
                      <a:pt x="35248" y="120726"/>
                    </a:lnTo>
                    <a:lnTo>
                      <a:pt x="31768" y="115722"/>
                    </a:lnTo>
                    <a:lnTo>
                      <a:pt x="31286" y="109562"/>
                    </a:lnTo>
                    <a:lnTo>
                      <a:pt x="31142" y="106845"/>
                    </a:lnTo>
                    <a:lnTo>
                      <a:pt x="27871" y="52826"/>
                    </a:lnTo>
                    <a:lnTo>
                      <a:pt x="23340" y="6574"/>
                    </a:lnTo>
                    <a:lnTo>
                      <a:pt x="22338" y="2844"/>
                    </a:lnTo>
                    <a:lnTo>
                      <a:pt x="18980" y="165"/>
                    </a:lnTo>
                    <a:close/>
                  </a:path>
                  <a:path w="125094" h="433070">
                    <a:moveTo>
                      <a:pt x="105301" y="50"/>
                    </a:moveTo>
                    <a:lnTo>
                      <a:pt x="96005" y="57673"/>
                    </a:lnTo>
                    <a:lnTo>
                      <a:pt x="93186" y="101142"/>
                    </a:lnTo>
                    <a:lnTo>
                      <a:pt x="92944" y="106845"/>
                    </a:lnTo>
                    <a:lnTo>
                      <a:pt x="91903" y="116725"/>
                    </a:lnTo>
                    <a:lnTo>
                      <a:pt x="90036" y="120383"/>
                    </a:lnTo>
                    <a:lnTo>
                      <a:pt x="80333" y="120840"/>
                    </a:lnTo>
                    <a:lnTo>
                      <a:pt x="123042" y="120840"/>
                    </a:lnTo>
                    <a:lnTo>
                      <a:pt x="120620" y="82469"/>
                    </a:lnTo>
                    <a:lnTo>
                      <a:pt x="114852" y="9283"/>
                    </a:lnTo>
                    <a:lnTo>
                      <a:pt x="109238" y="76"/>
                    </a:lnTo>
                    <a:lnTo>
                      <a:pt x="105301" y="50"/>
                    </a:lnTo>
                    <a:close/>
                  </a:path>
                  <a:path w="125094" h="433070">
                    <a:moveTo>
                      <a:pt x="64128" y="0"/>
                    </a:moveTo>
                    <a:lnTo>
                      <a:pt x="49960" y="67783"/>
                    </a:lnTo>
                    <a:lnTo>
                      <a:pt x="46145" y="115925"/>
                    </a:lnTo>
                    <a:lnTo>
                      <a:pt x="42881" y="120688"/>
                    </a:lnTo>
                    <a:lnTo>
                      <a:pt x="35248" y="120726"/>
                    </a:lnTo>
                    <a:lnTo>
                      <a:pt x="80280" y="120726"/>
                    </a:lnTo>
                    <a:lnTo>
                      <a:pt x="78631" y="117157"/>
                    </a:lnTo>
                    <a:lnTo>
                      <a:pt x="77641" y="111010"/>
                    </a:lnTo>
                    <a:lnTo>
                      <a:pt x="73178" y="52826"/>
                    </a:lnTo>
                    <a:lnTo>
                      <a:pt x="67992" y="5723"/>
                    </a:lnTo>
                    <a:lnTo>
                      <a:pt x="67328" y="2946"/>
                    </a:lnTo>
                    <a:lnTo>
                      <a:pt x="64128" y="0"/>
                    </a:lnTo>
                    <a:close/>
                  </a:path>
                </a:pathLst>
              </a:custGeom>
              <a:solidFill>
                <a:srgbClr val="009CB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sp>
            <p:nvSpPr>
              <p:cNvPr id="126" name="object 33"/>
              <p:cNvSpPr/>
              <p:nvPr/>
            </p:nvSpPr>
            <p:spPr>
              <a:xfrm>
                <a:off x="8361088" y="5785767"/>
                <a:ext cx="85725" cy="434340"/>
              </a:xfrm>
              <a:custGeom>
                <a:avLst/>
                <a:gdLst/>
                <a:ahLst/>
                <a:cxnLst/>
                <a:rect l="l" t="t" r="r" b="b"/>
                <a:pathLst>
                  <a:path w="85725" h="434340">
                    <a:moveTo>
                      <a:pt x="73301" y="0"/>
                    </a:moveTo>
                    <a:lnTo>
                      <a:pt x="41140" y="29225"/>
                    </a:lnTo>
                    <a:lnTo>
                      <a:pt x="24561" y="63586"/>
                    </a:lnTo>
                    <a:lnTo>
                      <a:pt x="13978" y="100879"/>
                    </a:lnTo>
                    <a:lnTo>
                      <a:pt x="6788" y="138571"/>
                    </a:lnTo>
                    <a:lnTo>
                      <a:pt x="1482" y="188950"/>
                    </a:lnTo>
                    <a:lnTo>
                      <a:pt x="0" y="226875"/>
                    </a:lnTo>
                    <a:lnTo>
                      <a:pt x="1142" y="244272"/>
                    </a:lnTo>
                    <a:lnTo>
                      <a:pt x="5321" y="253366"/>
                    </a:lnTo>
                    <a:lnTo>
                      <a:pt x="16194" y="261889"/>
                    </a:lnTo>
                    <a:lnTo>
                      <a:pt x="26221" y="268193"/>
                    </a:lnTo>
                    <a:lnTo>
                      <a:pt x="36935" y="277387"/>
                    </a:lnTo>
                    <a:lnTo>
                      <a:pt x="39758" y="289311"/>
                    </a:lnTo>
                    <a:lnTo>
                      <a:pt x="39208" y="302195"/>
                    </a:lnTo>
                    <a:lnTo>
                      <a:pt x="38026" y="327684"/>
                    </a:lnTo>
                    <a:lnTo>
                      <a:pt x="36204" y="365493"/>
                    </a:lnTo>
                    <a:lnTo>
                      <a:pt x="35758" y="377585"/>
                    </a:lnTo>
                    <a:lnTo>
                      <a:pt x="35374" y="391831"/>
                    </a:lnTo>
                    <a:lnTo>
                      <a:pt x="34682" y="422127"/>
                    </a:lnTo>
                    <a:lnTo>
                      <a:pt x="34453" y="430794"/>
                    </a:lnTo>
                    <a:lnTo>
                      <a:pt x="46539" y="430804"/>
                    </a:lnTo>
                    <a:lnTo>
                      <a:pt x="58619" y="432477"/>
                    </a:lnTo>
                    <a:lnTo>
                      <a:pt x="70493" y="433817"/>
                    </a:lnTo>
                    <a:lnTo>
                      <a:pt x="84371" y="398116"/>
                    </a:lnTo>
                    <a:lnTo>
                      <a:pt x="85174" y="365493"/>
                    </a:lnTo>
                    <a:lnTo>
                      <a:pt x="85166" y="315733"/>
                    </a:lnTo>
                    <a:lnTo>
                      <a:pt x="85004" y="302025"/>
                    </a:lnTo>
                    <a:lnTo>
                      <a:pt x="84241" y="253366"/>
                    </a:lnTo>
                    <a:lnTo>
                      <a:pt x="84096" y="241706"/>
                    </a:lnTo>
                    <a:lnTo>
                      <a:pt x="83892" y="214217"/>
                    </a:lnTo>
                    <a:lnTo>
                      <a:pt x="83798" y="188950"/>
                    </a:lnTo>
                    <a:lnTo>
                      <a:pt x="83781" y="18923"/>
                    </a:lnTo>
                    <a:lnTo>
                      <a:pt x="83397" y="15900"/>
                    </a:lnTo>
                    <a:lnTo>
                      <a:pt x="79854" y="2895"/>
                    </a:lnTo>
                    <a:lnTo>
                      <a:pt x="73301" y="0"/>
                    </a:lnTo>
                    <a:close/>
                  </a:path>
                </a:pathLst>
              </a:custGeom>
              <a:solidFill>
                <a:srgbClr val="009CBD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sp>
          <p:nvSpPr>
            <p:cNvPr id="2" name="Rectangle 1"/>
            <p:cNvSpPr/>
            <p:nvPr/>
          </p:nvSpPr>
          <p:spPr>
            <a:xfrm>
              <a:off x="8128602" y="5923383"/>
              <a:ext cx="161540" cy="97906"/>
            </a:xfrm>
            <a:prstGeom prst="rect">
              <a:avLst/>
            </a:prstGeom>
            <a:solidFill>
              <a:srgbClr val="009CB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48" name="Rectangle 147"/>
          <p:cNvSpPr/>
          <p:nvPr/>
        </p:nvSpPr>
        <p:spPr>
          <a:xfrm>
            <a:off x="8552677" y="3373330"/>
            <a:ext cx="161540" cy="97906"/>
          </a:xfrm>
          <a:prstGeom prst="rect">
            <a:avLst/>
          </a:prstGeom>
          <a:solidFill>
            <a:srgbClr val="009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Rectangle 148"/>
          <p:cNvSpPr/>
          <p:nvPr/>
        </p:nvSpPr>
        <p:spPr>
          <a:xfrm>
            <a:off x="8599037" y="2841560"/>
            <a:ext cx="93431" cy="67313"/>
          </a:xfrm>
          <a:prstGeom prst="rect">
            <a:avLst/>
          </a:prstGeom>
          <a:solidFill>
            <a:srgbClr val="009C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bject 16"/>
          <p:cNvSpPr/>
          <p:nvPr/>
        </p:nvSpPr>
        <p:spPr>
          <a:xfrm>
            <a:off x="2049599" y="1525882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80009" y="0"/>
                </a:moveTo>
                <a:lnTo>
                  <a:pt x="136751" y="5230"/>
                </a:lnTo>
                <a:lnTo>
                  <a:pt x="97285" y="20089"/>
                </a:lnTo>
                <a:lnTo>
                  <a:pt x="62861" y="43326"/>
                </a:lnTo>
                <a:lnTo>
                  <a:pt x="34731" y="73690"/>
                </a:lnTo>
                <a:lnTo>
                  <a:pt x="14146" y="109931"/>
                </a:lnTo>
                <a:lnTo>
                  <a:pt x="2356" y="150799"/>
                </a:lnTo>
                <a:lnTo>
                  <a:pt x="0" y="179997"/>
                </a:lnTo>
                <a:lnTo>
                  <a:pt x="596" y="194758"/>
                </a:lnTo>
                <a:lnTo>
                  <a:pt x="9177" y="236887"/>
                </a:lnTo>
                <a:lnTo>
                  <a:pt x="26969" y="274808"/>
                </a:lnTo>
                <a:lnTo>
                  <a:pt x="52724" y="307271"/>
                </a:lnTo>
                <a:lnTo>
                  <a:pt x="85188" y="333024"/>
                </a:lnTo>
                <a:lnTo>
                  <a:pt x="123113" y="350817"/>
                </a:lnTo>
                <a:lnTo>
                  <a:pt x="165246" y="359397"/>
                </a:lnTo>
                <a:lnTo>
                  <a:pt x="180009" y="359994"/>
                </a:lnTo>
                <a:lnTo>
                  <a:pt x="194773" y="359397"/>
                </a:lnTo>
                <a:lnTo>
                  <a:pt x="236906" y="350817"/>
                </a:lnTo>
                <a:lnTo>
                  <a:pt x="274830" y="333024"/>
                </a:lnTo>
                <a:lnTo>
                  <a:pt x="307295" y="307271"/>
                </a:lnTo>
                <a:lnTo>
                  <a:pt x="326670" y="284251"/>
                </a:lnTo>
                <a:lnTo>
                  <a:pt x="164934" y="284251"/>
                </a:lnTo>
                <a:lnTo>
                  <a:pt x="61607" y="191287"/>
                </a:lnTo>
                <a:lnTo>
                  <a:pt x="101333" y="147142"/>
                </a:lnTo>
                <a:lnTo>
                  <a:pt x="192131" y="147142"/>
                </a:lnTo>
                <a:lnTo>
                  <a:pt x="245973" y="73990"/>
                </a:lnTo>
                <a:lnTo>
                  <a:pt x="325490" y="73990"/>
                </a:lnTo>
                <a:lnTo>
                  <a:pt x="325287" y="73690"/>
                </a:lnTo>
                <a:lnTo>
                  <a:pt x="297157" y="43326"/>
                </a:lnTo>
                <a:lnTo>
                  <a:pt x="262734" y="20089"/>
                </a:lnTo>
                <a:lnTo>
                  <a:pt x="223267" y="5230"/>
                </a:lnTo>
                <a:lnTo>
                  <a:pt x="194773" y="596"/>
                </a:lnTo>
                <a:lnTo>
                  <a:pt x="180009" y="0"/>
                </a:lnTo>
                <a:close/>
              </a:path>
              <a:path w="360045" h="360045">
                <a:moveTo>
                  <a:pt x="325490" y="73990"/>
                </a:moveTo>
                <a:lnTo>
                  <a:pt x="245973" y="73990"/>
                </a:lnTo>
                <a:lnTo>
                  <a:pt x="293801" y="109194"/>
                </a:lnTo>
                <a:lnTo>
                  <a:pt x="164934" y="284251"/>
                </a:lnTo>
                <a:lnTo>
                  <a:pt x="326670" y="284251"/>
                </a:lnTo>
                <a:lnTo>
                  <a:pt x="333049" y="274808"/>
                </a:lnTo>
                <a:lnTo>
                  <a:pt x="350842" y="236887"/>
                </a:lnTo>
                <a:lnTo>
                  <a:pt x="359422" y="194758"/>
                </a:lnTo>
                <a:lnTo>
                  <a:pt x="360019" y="179997"/>
                </a:lnTo>
                <a:lnTo>
                  <a:pt x="359422" y="165233"/>
                </a:lnTo>
                <a:lnTo>
                  <a:pt x="350842" y="123101"/>
                </a:lnTo>
                <a:lnTo>
                  <a:pt x="333049" y="85179"/>
                </a:lnTo>
                <a:lnTo>
                  <a:pt x="325490" y="73990"/>
                </a:lnTo>
                <a:close/>
              </a:path>
              <a:path w="360045" h="360045">
                <a:moveTo>
                  <a:pt x="192131" y="147142"/>
                </a:moveTo>
                <a:lnTo>
                  <a:pt x="101333" y="147142"/>
                </a:lnTo>
                <a:lnTo>
                  <a:pt x="155955" y="196291"/>
                </a:lnTo>
                <a:lnTo>
                  <a:pt x="192131" y="147142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object 16"/>
          <p:cNvSpPr/>
          <p:nvPr/>
        </p:nvSpPr>
        <p:spPr>
          <a:xfrm>
            <a:off x="5330695" y="606889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80009" y="0"/>
                </a:moveTo>
                <a:lnTo>
                  <a:pt x="136751" y="5230"/>
                </a:lnTo>
                <a:lnTo>
                  <a:pt x="97285" y="20089"/>
                </a:lnTo>
                <a:lnTo>
                  <a:pt x="62861" y="43326"/>
                </a:lnTo>
                <a:lnTo>
                  <a:pt x="34731" y="73690"/>
                </a:lnTo>
                <a:lnTo>
                  <a:pt x="14146" y="109931"/>
                </a:lnTo>
                <a:lnTo>
                  <a:pt x="2356" y="150799"/>
                </a:lnTo>
                <a:lnTo>
                  <a:pt x="0" y="179997"/>
                </a:lnTo>
                <a:lnTo>
                  <a:pt x="596" y="194758"/>
                </a:lnTo>
                <a:lnTo>
                  <a:pt x="9177" y="236887"/>
                </a:lnTo>
                <a:lnTo>
                  <a:pt x="26969" y="274808"/>
                </a:lnTo>
                <a:lnTo>
                  <a:pt x="52724" y="307271"/>
                </a:lnTo>
                <a:lnTo>
                  <a:pt x="85188" y="333024"/>
                </a:lnTo>
                <a:lnTo>
                  <a:pt x="123113" y="350817"/>
                </a:lnTo>
                <a:lnTo>
                  <a:pt x="165246" y="359397"/>
                </a:lnTo>
                <a:lnTo>
                  <a:pt x="180009" y="359994"/>
                </a:lnTo>
                <a:lnTo>
                  <a:pt x="194773" y="359397"/>
                </a:lnTo>
                <a:lnTo>
                  <a:pt x="236906" y="350817"/>
                </a:lnTo>
                <a:lnTo>
                  <a:pt x="274830" y="333024"/>
                </a:lnTo>
                <a:lnTo>
                  <a:pt x="307295" y="307271"/>
                </a:lnTo>
                <a:lnTo>
                  <a:pt x="326670" y="284251"/>
                </a:lnTo>
                <a:lnTo>
                  <a:pt x="164934" y="284251"/>
                </a:lnTo>
                <a:lnTo>
                  <a:pt x="61607" y="191287"/>
                </a:lnTo>
                <a:lnTo>
                  <a:pt x="101333" y="147142"/>
                </a:lnTo>
                <a:lnTo>
                  <a:pt x="192131" y="147142"/>
                </a:lnTo>
                <a:lnTo>
                  <a:pt x="245973" y="73990"/>
                </a:lnTo>
                <a:lnTo>
                  <a:pt x="325490" y="73990"/>
                </a:lnTo>
                <a:lnTo>
                  <a:pt x="325287" y="73690"/>
                </a:lnTo>
                <a:lnTo>
                  <a:pt x="297157" y="43326"/>
                </a:lnTo>
                <a:lnTo>
                  <a:pt x="262734" y="20089"/>
                </a:lnTo>
                <a:lnTo>
                  <a:pt x="223267" y="5230"/>
                </a:lnTo>
                <a:lnTo>
                  <a:pt x="194773" y="596"/>
                </a:lnTo>
                <a:lnTo>
                  <a:pt x="180009" y="0"/>
                </a:lnTo>
                <a:close/>
              </a:path>
              <a:path w="360045" h="360045">
                <a:moveTo>
                  <a:pt x="325490" y="73990"/>
                </a:moveTo>
                <a:lnTo>
                  <a:pt x="245973" y="73990"/>
                </a:lnTo>
                <a:lnTo>
                  <a:pt x="293801" y="109194"/>
                </a:lnTo>
                <a:lnTo>
                  <a:pt x="164934" y="284251"/>
                </a:lnTo>
                <a:lnTo>
                  <a:pt x="326670" y="284251"/>
                </a:lnTo>
                <a:lnTo>
                  <a:pt x="333049" y="274808"/>
                </a:lnTo>
                <a:lnTo>
                  <a:pt x="350842" y="236887"/>
                </a:lnTo>
                <a:lnTo>
                  <a:pt x="359422" y="194758"/>
                </a:lnTo>
                <a:lnTo>
                  <a:pt x="360019" y="179997"/>
                </a:lnTo>
                <a:lnTo>
                  <a:pt x="359422" y="165233"/>
                </a:lnTo>
                <a:lnTo>
                  <a:pt x="350842" y="123101"/>
                </a:lnTo>
                <a:lnTo>
                  <a:pt x="333049" y="85179"/>
                </a:lnTo>
                <a:lnTo>
                  <a:pt x="325490" y="73990"/>
                </a:lnTo>
                <a:close/>
              </a:path>
              <a:path w="360045" h="360045">
                <a:moveTo>
                  <a:pt x="192131" y="147142"/>
                </a:moveTo>
                <a:lnTo>
                  <a:pt x="101333" y="147142"/>
                </a:lnTo>
                <a:lnTo>
                  <a:pt x="155955" y="196291"/>
                </a:lnTo>
                <a:lnTo>
                  <a:pt x="192131" y="147142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object 16"/>
          <p:cNvSpPr/>
          <p:nvPr/>
        </p:nvSpPr>
        <p:spPr>
          <a:xfrm>
            <a:off x="2690889" y="2564050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80009" y="0"/>
                </a:moveTo>
                <a:lnTo>
                  <a:pt x="136751" y="5230"/>
                </a:lnTo>
                <a:lnTo>
                  <a:pt x="97285" y="20089"/>
                </a:lnTo>
                <a:lnTo>
                  <a:pt x="62861" y="43326"/>
                </a:lnTo>
                <a:lnTo>
                  <a:pt x="34731" y="73690"/>
                </a:lnTo>
                <a:lnTo>
                  <a:pt x="14146" y="109931"/>
                </a:lnTo>
                <a:lnTo>
                  <a:pt x="2356" y="150799"/>
                </a:lnTo>
                <a:lnTo>
                  <a:pt x="0" y="179997"/>
                </a:lnTo>
                <a:lnTo>
                  <a:pt x="596" y="194758"/>
                </a:lnTo>
                <a:lnTo>
                  <a:pt x="9177" y="236887"/>
                </a:lnTo>
                <a:lnTo>
                  <a:pt x="26969" y="274808"/>
                </a:lnTo>
                <a:lnTo>
                  <a:pt x="52724" y="307271"/>
                </a:lnTo>
                <a:lnTo>
                  <a:pt x="85188" y="333024"/>
                </a:lnTo>
                <a:lnTo>
                  <a:pt x="123113" y="350817"/>
                </a:lnTo>
                <a:lnTo>
                  <a:pt x="165246" y="359397"/>
                </a:lnTo>
                <a:lnTo>
                  <a:pt x="180009" y="359994"/>
                </a:lnTo>
                <a:lnTo>
                  <a:pt x="194773" y="359397"/>
                </a:lnTo>
                <a:lnTo>
                  <a:pt x="236906" y="350817"/>
                </a:lnTo>
                <a:lnTo>
                  <a:pt x="274830" y="333024"/>
                </a:lnTo>
                <a:lnTo>
                  <a:pt x="307295" y="307271"/>
                </a:lnTo>
                <a:lnTo>
                  <a:pt x="326670" y="284251"/>
                </a:lnTo>
                <a:lnTo>
                  <a:pt x="164934" y="284251"/>
                </a:lnTo>
                <a:lnTo>
                  <a:pt x="61607" y="191287"/>
                </a:lnTo>
                <a:lnTo>
                  <a:pt x="101333" y="147142"/>
                </a:lnTo>
                <a:lnTo>
                  <a:pt x="192131" y="147142"/>
                </a:lnTo>
                <a:lnTo>
                  <a:pt x="245973" y="73990"/>
                </a:lnTo>
                <a:lnTo>
                  <a:pt x="325490" y="73990"/>
                </a:lnTo>
                <a:lnTo>
                  <a:pt x="325287" y="73690"/>
                </a:lnTo>
                <a:lnTo>
                  <a:pt x="297157" y="43326"/>
                </a:lnTo>
                <a:lnTo>
                  <a:pt x="262734" y="20089"/>
                </a:lnTo>
                <a:lnTo>
                  <a:pt x="223267" y="5230"/>
                </a:lnTo>
                <a:lnTo>
                  <a:pt x="194773" y="596"/>
                </a:lnTo>
                <a:lnTo>
                  <a:pt x="180009" y="0"/>
                </a:lnTo>
                <a:close/>
              </a:path>
              <a:path w="360045" h="360045">
                <a:moveTo>
                  <a:pt x="325490" y="73990"/>
                </a:moveTo>
                <a:lnTo>
                  <a:pt x="245973" y="73990"/>
                </a:lnTo>
                <a:lnTo>
                  <a:pt x="293801" y="109194"/>
                </a:lnTo>
                <a:lnTo>
                  <a:pt x="164934" y="284251"/>
                </a:lnTo>
                <a:lnTo>
                  <a:pt x="326670" y="284251"/>
                </a:lnTo>
                <a:lnTo>
                  <a:pt x="333049" y="274808"/>
                </a:lnTo>
                <a:lnTo>
                  <a:pt x="350842" y="236887"/>
                </a:lnTo>
                <a:lnTo>
                  <a:pt x="359422" y="194758"/>
                </a:lnTo>
                <a:lnTo>
                  <a:pt x="360019" y="179997"/>
                </a:lnTo>
                <a:lnTo>
                  <a:pt x="359422" y="165233"/>
                </a:lnTo>
                <a:lnTo>
                  <a:pt x="350842" y="123101"/>
                </a:lnTo>
                <a:lnTo>
                  <a:pt x="333049" y="85179"/>
                </a:lnTo>
                <a:lnTo>
                  <a:pt x="325490" y="73990"/>
                </a:lnTo>
                <a:close/>
              </a:path>
              <a:path w="360045" h="360045">
                <a:moveTo>
                  <a:pt x="192131" y="147142"/>
                </a:moveTo>
                <a:lnTo>
                  <a:pt x="101333" y="147142"/>
                </a:lnTo>
                <a:lnTo>
                  <a:pt x="155955" y="196291"/>
                </a:lnTo>
                <a:lnTo>
                  <a:pt x="192131" y="147142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object 16"/>
          <p:cNvSpPr/>
          <p:nvPr/>
        </p:nvSpPr>
        <p:spPr>
          <a:xfrm>
            <a:off x="5460862" y="2676101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80009" y="0"/>
                </a:moveTo>
                <a:lnTo>
                  <a:pt x="136751" y="5230"/>
                </a:lnTo>
                <a:lnTo>
                  <a:pt x="97285" y="20089"/>
                </a:lnTo>
                <a:lnTo>
                  <a:pt x="62861" y="43326"/>
                </a:lnTo>
                <a:lnTo>
                  <a:pt x="34731" y="73690"/>
                </a:lnTo>
                <a:lnTo>
                  <a:pt x="14146" y="109931"/>
                </a:lnTo>
                <a:lnTo>
                  <a:pt x="2356" y="150799"/>
                </a:lnTo>
                <a:lnTo>
                  <a:pt x="0" y="179997"/>
                </a:lnTo>
                <a:lnTo>
                  <a:pt x="596" y="194758"/>
                </a:lnTo>
                <a:lnTo>
                  <a:pt x="9177" y="236887"/>
                </a:lnTo>
                <a:lnTo>
                  <a:pt x="26969" y="274808"/>
                </a:lnTo>
                <a:lnTo>
                  <a:pt x="52724" y="307271"/>
                </a:lnTo>
                <a:lnTo>
                  <a:pt x="85188" y="333024"/>
                </a:lnTo>
                <a:lnTo>
                  <a:pt x="123113" y="350817"/>
                </a:lnTo>
                <a:lnTo>
                  <a:pt x="165246" y="359397"/>
                </a:lnTo>
                <a:lnTo>
                  <a:pt x="180009" y="359994"/>
                </a:lnTo>
                <a:lnTo>
                  <a:pt x="194773" y="359397"/>
                </a:lnTo>
                <a:lnTo>
                  <a:pt x="236906" y="350817"/>
                </a:lnTo>
                <a:lnTo>
                  <a:pt x="274830" y="333024"/>
                </a:lnTo>
                <a:lnTo>
                  <a:pt x="307295" y="307271"/>
                </a:lnTo>
                <a:lnTo>
                  <a:pt x="326670" y="284251"/>
                </a:lnTo>
                <a:lnTo>
                  <a:pt x="164934" y="284251"/>
                </a:lnTo>
                <a:lnTo>
                  <a:pt x="61607" y="191287"/>
                </a:lnTo>
                <a:lnTo>
                  <a:pt x="101333" y="147142"/>
                </a:lnTo>
                <a:lnTo>
                  <a:pt x="192131" y="147142"/>
                </a:lnTo>
                <a:lnTo>
                  <a:pt x="245973" y="73990"/>
                </a:lnTo>
                <a:lnTo>
                  <a:pt x="325490" y="73990"/>
                </a:lnTo>
                <a:lnTo>
                  <a:pt x="325287" y="73690"/>
                </a:lnTo>
                <a:lnTo>
                  <a:pt x="297157" y="43326"/>
                </a:lnTo>
                <a:lnTo>
                  <a:pt x="262734" y="20089"/>
                </a:lnTo>
                <a:lnTo>
                  <a:pt x="223267" y="5230"/>
                </a:lnTo>
                <a:lnTo>
                  <a:pt x="194773" y="596"/>
                </a:lnTo>
                <a:lnTo>
                  <a:pt x="180009" y="0"/>
                </a:lnTo>
                <a:close/>
              </a:path>
              <a:path w="360045" h="360045">
                <a:moveTo>
                  <a:pt x="325490" y="73990"/>
                </a:moveTo>
                <a:lnTo>
                  <a:pt x="245973" y="73990"/>
                </a:lnTo>
                <a:lnTo>
                  <a:pt x="293801" y="109194"/>
                </a:lnTo>
                <a:lnTo>
                  <a:pt x="164934" y="284251"/>
                </a:lnTo>
                <a:lnTo>
                  <a:pt x="326670" y="284251"/>
                </a:lnTo>
                <a:lnTo>
                  <a:pt x="333049" y="274808"/>
                </a:lnTo>
                <a:lnTo>
                  <a:pt x="350842" y="236887"/>
                </a:lnTo>
                <a:lnTo>
                  <a:pt x="359422" y="194758"/>
                </a:lnTo>
                <a:lnTo>
                  <a:pt x="360019" y="179997"/>
                </a:lnTo>
                <a:lnTo>
                  <a:pt x="359422" y="165233"/>
                </a:lnTo>
                <a:lnTo>
                  <a:pt x="350842" y="123101"/>
                </a:lnTo>
                <a:lnTo>
                  <a:pt x="333049" y="85179"/>
                </a:lnTo>
                <a:lnTo>
                  <a:pt x="325490" y="73990"/>
                </a:lnTo>
                <a:close/>
              </a:path>
              <a:path w="360045" h="360045">
                <a:moveTo>
                  <a:pt x="192131" y="147142"/>
                </a:moveTo>
                <a:lnTo>
                  <a:pt x="101333" y="147142"/>
                </a:lnTo>
                <a:lnTo>
                  <a:pt x="155955" y="196291"/>
                </a:lnTo>
                <a:lnTo>
                  <a:pt x="192131" y="147142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object 16"/>
          <p:cNvSpPr/>
          <p:nvPr/>
        </p:nvSpPr>
        <p:spPr>
          <a:xfrm>
            <a:off x="3572811" y="5606656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80009" y="0"/>
                </a:moveTo>
                <a:lnTo>
                  <a:pt x="136751" y="5230"/>
                </a:lnTo>
                <a:lnTo>
                  <a:pt x="97285" y="20089"/>
                </a:lnTo>
                <a:lnTo>
                  <a:pt x="62861" y="43326"/>
                </a:lnTo>
                <a:lnTo>
                  <a:pt x="34731" y="73690"/>
                </a:lnTo>
                <a:lnTo>
                  <a:pt x="14146" y="109931"/>
                </a:lnTo>
                <a:lnTo>
                  <a:pt x="2356" y="150799"/>
                </a:lnTo>
                <a:lnTo>
                  <a:pt x="0" y="179997"/>
                </a:lnTo>
                <a:lnTo>
                  <a:pt x="596" y="194758"/>
                </a:lnTo>
                <a:lnTo>
                  <a:pt x="9177" y="236887"/>
                </a:lnTo>
                <a:lnTo>
                  <a:pt x="26969" y="274808"/>
                </a:lnTo>
                <a:lnTo>
                  <a:pt x="52724" y="307271"/>
                </a:lnTo>
                <a:lnTo>
                  <a:pt x="85188" y="333024"/>
                </a:lnTo>
                <a:lnTo>
                  <a:pt x="123113" y="350817"/>
                </a:lnTo>
                <a:lnTo>
                  <a:pt x="165246" y="359397"/>
                </a:lnTo>
                <a:lnTo>
                  <a:pt x="180009" y="359994"/>
                </a:lnTo>
                <a:lnTo>
                  <a:pt x="194773" y="359397"/>
                </a:lnTo>
                <a:lnTo>
                  <a:pt x="236906" y="350817"/>
                </a:lnTo>
                <a:lnTo>
                  <a:pt x="274830" y="333024"/>
                </a:lnTo>
                <a:lnTo>
                  <a:pt x="307295" y="307271"/>
                </a:lnTo>
                <a:lnTo>
                  <a:pt x="326670" y="284251"/>
                </a:lnTo>
                <a:lnTo>
                  <a:pt x="164934" y="284251"/>
                </a:lnTo>
                <a:lnTo>
                  <a:pt x="61607" y="191287"/>
                </a:lnTo>
                <a:lnTo>
                  <a:pt x="101333" y="147142"/>
                </a:lnTo>
                <a:lnTo>
                  <a:pt x="192131" y="147142"/>
                </a:lnTo>
                <a:lnTo>
                  <a:pt x="245973" y="73990"/>
                </a:lnTo>
                <a:lnTo>
                  <a:pt x="325490" y="73990"/>
                </a:lnTo>
                <a:lnTo>
                  <a:pt x="325287" y="73690"/>
                </a:lnTo>
                <a:lnTo>
                  <a:pt x="297157" y="43326"/>
                </a:lnTo>
                <a:lnTo>
                  <a:pt x="262734" y="20089"/>
                </a:lnTo>
                <a:lnTo>
                  <a:pt x="223267" y="5230"/>
                </a:lnTo>
                <a:lnTo>
                  <a:pt x="194773" y="596"/>
                </a:lnTo>
                <a:lnTo>
                  <a:pt x="180009" y="0"/>
                </a:lnTo>
                <a:close/>
              </a:path>
              <a:path w="360045" h="360045">
                <a:moveTo>
                  <a:pt x="325490" y="73990"/>
                </a:moveTo>
                <a:lnTo>
                  <a:pt x="245973" y="73990"/>
                </a:lnTo>
                <a:lnTo>
                  <a:pt x="293801" y="109194"/>
                </a:lnTo>
                <a:lnTo>
                  <a:pt x="164934" y="284251"/>
                </a:lnTo>
                <a:lnTo>
                  <a:pt x="326670" y="284251"/>
                </a:lnTo>
                <a:lnTo>
                  <a:pt x="333049" y="274808"/>
                </a:lnTo>
                <a:lnTo>
                  <a:pt x="350842" y="236887"/>
                </a:lnTo>
                <a:lnTo>
                  <a:pt x="359422" y="194758"/>
                </a:lnTo>
                <a:lnTo>
                  <a:pt x="360019" y="179997"/>
                </a:lnTo>
                <a:lnTo>
                  <a:pt x="359422" y="165233"/>
                </a:lnTo>
                <a:lnTo>
                  <a:pt x="350842" y="123101"/>
                </a:lnTo>
                <a:lnTo>
                  <a:pt x="333049" y="85179"/>
                </a:lnTo>
                <a:lnTo>
                  <a:pt x="325490" y="73990"/>
                </a:lnTo>
                <a:close/>
              </a:path>
              <a:path w="360045" h="360045">
                <a:moveTo>
                  <a:pt x="192131" y="147142"/>
                </a:moveTo>
                <a:lnTo>
                  <a:pt x="101333" y="147142"/>
                </a:lnTo>
                <a:lnTo>
                  <a:pt x="155955" y="196291"/>
                </a:lnTo>
                <a:lnTo>
                  <a:pt x="192131" y="147142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object 16"/>
          <p:cNvSpPr/>
          <p:nvPr/>
        </p:nvSpPr>
        <p:spPr>
          <a:xfrm>
            <a:off x="2628807" y="3903907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80009" y="0"/>
                </a:moveTo>
                <a:lnTo>
                  <a:pt x="136751" y="5230"/>
                </a:lnTo>
                <a:lnTo>
                  <a:pt x="97285" y="20089"/>
                </a:lnTo>
                <a:lnTo>
                  <a:pt x="62861" y="43326"/>
                </a:lnTo>
                <a:lnTo>
                  <a:pt x="34731" y="73690"/>
                </a:lnTo>
                <a:lnTo>
                  <a:pt x="14146" y="109931"/>
                </a:lnTo>
                <a:lnTo>
                  <a:pt x="2356" y="150799"/>
                </a:lnTo>
                <a:lnTo>
                  <a:pt x="0" y="179997"/>
                </a:lnTo>
                <a:lnTo>
                  <a:pt x="596" y="194758"/>
                </a:lnTo>
                <a:lnTo>
                  <a:pt x="9177" y="236887"/>
                </a:lnTo>
                <a:lnTo>
                  <a:pt x="26969" y="274808"/>
                </a:lnTo>
                <a:lnTo>
                  <a:pt x="52724" y="307271"/>
                </a:lnTo>
                <a:lnTo>
                  <a:pt x="85188" y="333024"/>
                </a:lnTo>
                <a:lnTo>
                  <a:pt x="123113" y="350817"/>
                </a:lnTo>
                <a:lnTo>
                  <a:pt x="165246" y="359397"/>
                </a:lnTo>
                <a:lnTo>
                  <a:pt x="180009" y="359994"/>
                </a:lnTo>
                <a:lnTo>
                  <a:pt x="194773" y="359397"/>
                </a:lnTo>
                <a:lnTo>
                  <a:pt x="236906" y="350817"/>
                </a:lnTo>
                <a:lnTo>
                  <a:pt x="274830" y="333024"/>
                </a:lnTo>
                <a:lnTo>
                  <a:pt x="307295" y="307271"/>
                </a:lnTo>
                <a:lnTo>
                  <a:pt x="326670" y="284251"/>
                </a:lnTo>
                <a:lnTo>
                  <a:pt x="164934" y="284251"/>
                </a:lnTo>
                <a:lnTo>
                  <a:pt x="61607" y="191287"/>
                </a:lnTo>
                <a:lnTo>
                  <a:pt x="101333" y="147142"/>
                </a:lnTo>
                <a:lnTo>
                  <a:pt x="192131" y="147142"/>
                </a:lnTo>
                <a:lnTo>
                  <a:pt x="245973" y="73990"/>
                </a:lnTo>
                <a:lnTo>
                  <a:pt x="325490" y="73990"/>
                </a:lnTo>
                <a:lnTo>
                  <a:pt x="325287" y="73690"/>
                </a:lnTo>
                <a:lnTo>
                  <a:pt x="297157" y="43326"/>
                </a:lnTo>
                <a:lnTo>
                  <a:pt x="262734" y="20089"/>
                </a:lnTo>
                <a:lnTo>
                  <a:pt x="223267" y="5230"/>
                </a:lnTo>
                <a:lnTo>
                  <a:pt x="194773" y="596"/>
                </a:lnTo>
                <a:lnTo>
                  <a:pt x="180009" y="0"/>
                </a:lnTo>
                <a:close/>
              </a:path>
              <a:path w="360045" h="360045">
                <a:moveTo>
                  <a:pt x="325490" y="73990"/>
                </a:moveTo>
                <a:lnTo>
                  <a:pt x="245973" y="73990"/>
                </a:lnTo>
                <a:lnTo>
                  <a:pt x="293801" y="109194"/>
                </a:lnTo>
                <a:lnTo>
                  <a:pt x="164934" y="284251"/>
                </a:lnTo>
                <a:lnTo>
                  <a:pt x="326670" y="284251"/>
                </a:lnTo>
                <a:lnTo>
                  <a:pt x="333049" y="274808"/>
                </a:lnTo>
                <a:lnTo>
                  <a:pt x="350842" y="236887"/>
                </a:lnTo>
                <a:lnTo>
                  <a:pt x="359422" y="194758"/>
                </a:lnTo>
                <a:lnTo>
                  <a:pt x="360019" y="179997"/>
                </a:lnTo>
                <a:lnTo>
                  <a:pt x="359422" y="165233"/>
                </a:lnTo>
                <a:lnTo>
                  <a:pt x="350842" y="123101"/>
                </a:lnTo>
                <a:lnTo>
                  <a:pt x="333049" y="85179"/>
                </a:lnTo>
                <a:lnTo>
                  <a:pt x="325490" y="73990"/>
                </a:lnTo>
                <a:close/>
              </a:path>
              <a:path w="360045" h="360045">
                <a:moveTo>
                  <a:pt x="192131" y="147142"/>
                </a:moveTo>
                <a:lnTo>
                  <a:pt x="101333" y="147142"/>
                </a:lnTo>
                <a:lnTo>
                  <a:pt x="155955" y="196291"/>
                </a:lnTo>
                <a:lnTo>
                  <a:pt x="192131" y="147142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object 16"/>
          <p:cNvSpPr/>
          <p:nvPr/>
        </p:nvSpPr>
        <p:spPr>
          <a:xfrm>
            <a:off x="5772452" y="4256307"/>
            <a:ext cx="362153" cy="348643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80009" y="0"/>
                </a:moveTo>
                <a:lnTo>
                  <a:pt x="136751" y="5230"/>
                </a:lnTo>
                <a:lnTo>
                  <a:pt x="97285" y="20089"/>
                </a:lnTo>
                <a:lnTo>
                  <a:pt x="62861" y="43326"/>
                </a:lnTo>
                <a:lnTo>
                  <a:pt x="34731" y="73690"/>
                </a:lnTo>
                <a:lnTo>
                  <a:pt x="14146" y="109931"/>
                </a:lnTo>
                <a:lnTo>
                  <a:pt x="2356" y="150799"/>
                </a:lnTo>
                <a:lnTo>
                  <a:pt x="0" y="179997"/>
                </a:lnTo>
                <a:lnTo>
                  <a:pt x="596" y="194758"/>
                </a:lnTo>
                <a:lnTo>
                  <a:pt x="9177" y="236887"/>
                </a:lnTo>
                <a:lnTo>
                  <a:pt x="26969" y="274808"/>
                </a:lnTo>
                <a:lnTo>
                  <a:pt x="52724" y="307271"/>
                </a:lnTo>
                <a:lnTo>
                  <a:pt x="85188" y="333024"/>
                </a:lnTo>
                <a:lnTo>
                  <a:pt x="123113" y="350817"/>
                </a:lnTo>
                <a:lnTo>
                  <a:pt x="165246" y="359397"/>
                </a:lnTo>
                <a:lnTo>
                  <a:pt x="180009" y="359994"/>
                </a:lnTo>
                <a:lnTo>
                  <a:pt x="194773" y="359397"/>
                </a:lnTo>
                <a:lnTo>
                  <a:pt x="236906" y="350817"/>
                </a:lnTo>
                <a:lnTo>
                  <a:pt x="274830" y="333024"/>
                </a:lnTo>
                <a:lnTo>
                  <a:pt x="307295" y="307271"/>
                </a:lnTo>
                <a:lnTo>
                  <a:pt x="326670" y="284251"/>
                </a:lnTo>
                <a:lnTo>
                  <a:pt x="164934" y="284251"/>
                </a:lnTo>
                <a:lnTo>
                  <a:pt x="61607" y="191287"/>
                </a:lnTo>
                <a:lnTo>
                  <a:pt x="101333" y="147142"/>
                </a:lnTo>
                <a:lnTo>
                  <a:pt x="192131" y="147142"/>
                </a:lnTo>
                <a:lnTo>
                  <a:pt x="245973" y="73990"/>
                </a:lnTo>
                <a:lnTo>
                  <a:pt x="325490" y="73990"/>
                </a:lnTo>
                <a:lnTo>
                  <a:pt x="325287" y="73690"/>
                </a:lnTo>
                <a:lnTo>
                  <a:pt x="297157" y="43326"/>
                </a:lnTo>
                <a:lnTo>
                  <a:pt x="262734" y="20089"/>
                </a:lnTo>
                <a:lnTo>
                  <a:pt x="223267" y="5230"/>
                </a:lnTo>
                <a:lnTo>
                  <a:pt x="194773" y="596"/>
                </a:lnTo>
                <a:lnTo>
                  <a:pt x="180009" y="0"/>
                </a:lnTo>
                <a:close/>
              </a:path>
              <a:path w="360045" h="360045">
                <a:moveTo>
                  <a:pt x="325490" y="73990"/>
                </a:moveTo>
                <a:lnTo>
                  <a:pt x="245973" y="73990"/>
                </a:lnTo>
                <a:lnTo>
                  <a:pt x="293801" y="109194"/>
                </a:lnTo>
                <a:lnTo>
                  <a:pt x="164934" y="284251"/>
                </a:lnTo>
                <a:lnTo>
                  <a:pt x="326670" y="284251"/>
                </a:lnTo>
                <a:lnTo>
                  <a:pt x="333049" y="274808"/>
                </a:lnTo>
                <a:lnTo>
                  <a:pt x="350842" y="236887"/>
                </a:lnTo>
                <a:lnTo>
                  <a:pt x="359422" y="194758"/>
                </a:lnTo>
                <a:lnTo>
                  <a:pt x="360019" y="179997"/>
                </a:lnTo>
                <a:lnTo>
                  <a:pt x="359422" y="165233"/>
                </a:lnTo>
                <a:lnTo>
                  <a:pt x="350842" y="123101"/>
                </a:lnTo>
                <a:lnTo>
                  <a:pt x="333049" y="85179"/>
                </a:lnTo>
                <a:lnTo>
                  <a:pt x="325490" y="73990"/>
                </a:lnTo>
                <a:close/>
              </a:path>
              <a:path w="360045" h="360045">
                <a:moveTo>
                  <a:pt x="192131" y="147142"/>
                </a:moveTo>
                <a:lnTo>
                  <a:pt x="101333" y="147142"/>
                </a:lnTo>
                <a:lnTo>
                  <a:pt x="155955" y="196291"/>
                </a:lnTo>
                <a:lnTo>
                  <a:pt x="192131" y="147142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object 16"/>
          <p:cNvSpPr/>
          <p:nvPr/>
        </p:nvSpPr>
        <p:spPr>
          <a:xfrm>
            <a:off x="8494387" y="3966542"/>
            <a:ext cx="360045" cy="35352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80009" y="0"/>
                </a:moveTo>
                <a:lnTo>
                  <a:pt x="136751" y="5230"/>
                </a:lnTo>
                <a:lnTo>
                  <a:pt x="97285" y="20089"/>
                </a:lnTo>
                <a:lnTo>
                  <a:pt x="62861" y="43326"/>
                </a:lnTo>
                <a:lnTo>
                  <a:pt x="34731" y="73690"/>
                </a:lnTo>
                <a:lnTo>
                  <a:pt x="14146" y="109931"/>
                </a:lnTo>
                <a:lnTo>
                  <a:pt x="2356" y="150799"/>
                </a:lnTo>
                <a:lnTo>
                  <a:pt x="0" y="179997"/>
                </a:lnTo>
                <a:lnTo>
                  <a:pt x="596" y="194758"/>
                </a:lnTo>
                <a:lnTo>
                  <a:pt x="9177" y="236887"/>
                </a:lnTo>
                <a:lnTo>
                  <a:pt x="26969" y="274808"/>
                </a:lnTo>
                <a:lnTo>
                  <a:pt x="52724" y="307271"/>
                </a:lnTo>
                <a:lnTo>
                  <a:pt x="85188" y="333024"/>
                </a:lnTo>
                <a:lnTo>
                  <a:pt x="123113" y="350817"/>
                </a:lnTo>
                <a:lnTo>
                  <a:pt x="165246" y="359397"/>
                </a:lnTo>
                <a:lnTo>
                  <a:pt x="180009" y="359994"/>
                </a:lnTo>
                <a:lnTo>
                  <a:pt x="194773" y="359397"/>
                </a:lnTo>
                <a:lnTo>
                  <a:pt x="236906" y="350817"/>
                </a:lnTo>
                <a:lnTo>
                  <a:pt x="274830" y="333024"/>
                </a:lnTo>
                <a:lnTo>
                  <a:pt x="307295" y="307271"/>
                </a:lnTo>
                <a:lnTo>
                  <a:pt x="326670" y="284251"/>
                </a:lnTo>
                <a:lnTo>
                  <a:pt x="164934" y="284251"/>
                </a:lnTo>
                <a:lnTo>
                  <a:pt x="61607" y="191287"/>
                </a:lnTo>
                <a:lnTo>
                  <a:pt x="101333" y="147142"/>
                </a:lnTo>
                <a:lnTo>
                  <a:pt x="192131" y="147142"/>
                </a:lnTo>
                <a:lnTo>
                  <a:pt x="245973" y="73990"/>
                </a:lnTo>
                <a:lnTo>
                  <a:pt x="325490" y="73990"/>
                </a:lnTo>
                <a:lnTo>
                  <a:pt x="325287" y="73690"/>
                </a:lnTo>
                <a:lnTo>
                  <a:pt x="297157" y="43326"/>
                </a:lnTo>
                <a:lnTo>
                  <a:pt x="262734" y="20089"/>
                </a:lnTo>
                <a:lnTo>
                  <a:pt x="223267" y="5230"/>
                </a:lnTo>
                <a:lnTo>
                  <a:pt x="194773" y="596"/>
                </a:lnTo>
                <a:lnTo>
                  <a:pt x="180009" y="0"/>
                </a:lnTo>
                <a:close/>
              </a:path>
              <a:path w="360045" h="360045">
                <a:moveTo>
                  <a:pt x="325490" y="73990"/>
                </a:moveTo>
                <a:lnTo>
                  <a:pt x="245973" y="73990"/>
                </a:lnTo>
                <a:lnTo>
                  <a:pt x="293801" y="109194"/>
                </a:lnTo>
                <a:lnTo>
                  <a:pt x="164934" y="284251"/>
                </a:lnTo>
                <a:lnTo>
                  <a:pt x="326670" y="284251"/>
                </a:lnTo>
                <a:lnTo>
                  <a:pt x="333049" y="274808"/>
                </a:lnTo>
                <a:lnTo>
                  <a:pt x="350842" y="236887"/>
                </a:lnTo>
                <a:lnTo>
                  <a:pt x="359422" y="194758"/>
                </a:lnTo>
                <a:lnTo>
                  <a:pt x="360019" y="179997"/>
                </a:lnTo>
                <a:lnTo>
                  <a:pt x="359422" y="165233"/>
                </a:lnTo>
                <a:lnTo>
                  <a:pt x="350842" y="123101"/>
                </a:lnTo>
                <a:lnTo>
                  <a:pt x="333049" y="85179"/>
                </a:lnTo>
                <a:lnTo>
                  <a:pt x="325490" y="73990"/>
                </a:lnTo>
                <a:close/>
              </a:path>
              <a:path w="360045" h="360045">
                <a:moveTo>
                  <a:pt x="192131" y="147142"/>
                </a:moveTo>
                <a:lnTo>
                  <a:pt x="101333" y="147142"/>
                </a:lnTo>
                <a:lnTo>
                  <a:pt x="155955" y="196291"/>
                </a:lnTo>
                <a:lnTo>
                  <a:pt x="192131" y="147142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object 16"/>
          <p:cNvSpPr/>
          <p:nvPr/>
        </p:nvSpPr>
        <p:spPr>
          <a:xfrm>
            <a:off x="6016847" y="614123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80009" y="0"/>
                </a:moveTo>
                <a:lnTo>
                  <a:pt x="136751" y="5230"/>
                </a:lnTo>
                <a:lnTo>
                  <a:pt x="97285" y="20089"/>
                </a:lnTo>
                <a:lnTo>
                  <a:pt x="62861" y="43326"/>
                </a:lnTo>
                <a:lnTo>
                  <a:pt x="34731" y="73690"/>
                </a:lnTo>
                <a:lnTo>
                  <a:pt x="14146" y="109931"/>
                </a:lnTo>
                <a:lnTo>
                  <a:pt x="2356" y="150799"/>
                </a:lnTo>
                <a:lnTo>
                  <a:pt x="0" y="179997"/>
                </a:lnTo>
                <a:lnTo>
                  <a:pt x="596" y="194758"/>
                </a:lnTo>
                <a:lnTo>
                  <a:pt x="9177" y="236887"/>
                </a:lnTo>
                <a:lnTo>
                  <a:pt x="26969" y="274808"/>
                </a:lnTo>
                <a:lnTo>
                  <a:pt x="52724" y="307271"/>
                </a:lnTo>
                <a:lnTo>
                  <a:pt x="85188" y="333024"/>
                </a:lnTo>
                <a:lnTo>
                  <a:pt x="123113" y="350817"/>
                </a:lnTo>
                <a:lnTo>
                  <a:pt x="165246" y="359397"/>
                </a:lnTo>
                <a:lnTo>
                  <a:pt x="180009" y="359994"/>
                </a:lnTo>
                <a:lnTo>
                  <a:pt x="194773" y="359397"/>
                </a:lnTo>
                <a:lnTo>
                  <a:pt x="236906" y="350817"/>
                </a:lnTo>
                <a:lnTo>
                  <a:pt x="274830" y="333024"/>
                </a:lnTo>
                <a:lnTo>
                  <a:pt x="307295" y="307271"/>
                </a:lnTo>
                <a:lnTo>
                  <a:pt x="326670" y="284251"/>
                </a:lnTo>
                <a:lnTo>
                  <a:pt x="164934" y="284251"/>
                </a:lnTo>
                <a:lnTo>
                  <a:pt x="61607" y="191287"/>
                </a:lnTo>
                <a:lnTo>
                  <a:pt x="101333" y="147142"/>
                </a:lnTo>
                <a:lnTo>
                  <a:pt x="192131" y="147142"/>
                </a:lnTo>
                <a:lnTo>
                  <a:pt x="245973" y="73990"/>
                </a:lnTo>
                <a:lnTo>
                  <a:pt x="325490" y="73990"/>
                </a:lnTo>
                <a:lnTo>
                  <a:pt x="325287" y="73690"/>
                </a:lnTo>
                <a:lnTo>
                  <a:pt x="297157" y="43326"/>
                </a:lnTo>
                <a:lnTo>
                  <a:pt x="262734" y="20089"/>
                </a:lnTo>
                <a:lnTo>
                  <a:pt x="223267" y="5230"/>
                </a:lnTo>
                <a:lnTo>
                  <a:pt x="194773" y="596"/>
                </a:lnTo>
                <a:lnTo>
                  <a:pt x="180009" y="0"/>
                </a:lnTo>
                <a:close/>
              </a:path>
              <a:path w="360045" h="360045">
                <a:moveTo>
                  <a:pt x="325490" y="73990"/>
                </a:moveTo>
                <a:lnTo>
                  <a:pt x="245973" y="73990"/>
                </a:lnTo>
                <a:lnTo>
                  <a:pt x="293801" y="109194"/>
                </a:lnTo>
                <a:lnTo>
                  <a:pt x="164934" y="284251"/>
                </a:lnTo>
                <a:lnTo>
                  <a:pt x="326670" y="284251"/>
                </a:lnTo>
                <a:lnTo>
                  <a:pt x="333049" y="274808"/>
                </a:lnTo>
                <a:lnTo>
                  <a:pt x="350842" y="236887"/>
                </a:lnTo>
                <a:lnTo>
                  <a:pt x="359422" y="194758"/>
                </a:lnTo>
                <a:lnTo>
                  <a:pt x="360019" y="179997"/>
                </a:lnTo>
                <a:lnTo>
                  <a:pt x="359422" y="165233"/>
                </a:lnTo>
                <a:lnTo>
                  <a:pt x="350842" y="123101"/>
                </a:lnTo>
                <a:lnTo>
                  <a:pt x="333049" y="85179"/>
                </a:lnTo>
                <a:lnTo>
                  <a:pt x="325490" y="73990"/>
                </a:lnTo>
                <a:close/>
              </a:path>
              <a:path w="360045" h="360045">
                <a:moveTo>
                  <a:pt x="192131" y="147142"/>
                </a:moveTo>
                <a:lnTo>
                  <a:pt x="101333" y="147142"/>
                </a:lnTo>
                <a:lnTo>
                  <a:pt x="155955" y="196291"/>
                </a:lnTo>
                <a:lnTo>
                  <a:pt x="192131" y="147142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object 16"/>
          <p:cNvSpPr/>
          <p:nvPr/>
        </p:nvSpPr>
        <p:spPr>
          <a:xfrm>
            <a:off x="5716385" y="1878034"/>
            <a:ext cx="360045" cy="320711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80009" y="0"/>
                </a:moveTo>
                <a:lnTo>
                  <a:pt x="136751" y="5230"/>
                </a:lnTo>
                <a:lnTo>
                  <a:pt x="97285" y="20089"/>
                </a:lnTo>
                <a:lnTo>
                  <a:pt x="62861" y="43326"/>
                </a:lnTo>
                <a:lnTo>
                  <a:pt x="34731" y="73690"/>
                </a:lnTo>
                <a:lnTo>
                  <a:pt x="14146" y="109931"/>
                </a:lnTo>
                <a:lnTo>
                  <a:pt x="2356" y="150799"/>
                </a:lnTo>
                <a:lnTo>
                  <a:pt x="0" y="179997"/>
                </a:lnTo>
                <a:lnTo>
                  <a:pt x="596" y="194758"/>
                </a:lnTo>
                <a:lnTo>
                  <a:pt x="9177" y="236887"/>
                </a:lnTo>
                <a:lnTo>
                  <a:pt x="26969" y="274808"/>
                </a:lnTo>
                <a:lnTo>
                  <a:pt x="52724" y="307271"/>
                </a:lnTo>
                <a:lnTo>
                  <a:pt x="85188" y="333024"/>
                </a:lnTo>
                <a:lnTo>
                  <a:pt x="123113" y="350817"/>
                </a:lnTo>
                <a:lnTo>
                  <a:pt x="165246" y="359397"/>
                </a:lnTo>
                <a:lnTo>
                  <a:pt x="180009" y="359994"/>
                </a:lnTo>
                <a:lnTo>
                  <a:pt x="194773" y="359397"/>
                </a:lnTo>
                <a:lnTo>
                  <a:pt x="236906" y="350817"/>
                </a:lnTo>
                <a:lnTo>
                  <a:pt x="274830" y="333024"/>
                </a:lnTo>
                <a:lnTo>
                  <a:pt x="307295" y="307271"/>
                </a:lnTo>
                <a:lnTo>
                  <a:pt x="326670" y="284251"/>
                </a:lnTo>
                <a:lnTo>
                  <a:pt x="164934" y="284251"/>
                </a:lnTo>
                <a:lnTo>
                  <a:pt x="61607" y="191287"/>
                </a:lnTo>
                <a:lnTo>
                  <a:pt x="101333" y="147142"/>
                </a:lnTo>
                <a:lnTo>
                  <a:pt x="192131" y="147142"/>
                </a:lnTo>
                <a:lnTo>
                  <a:pt x="245973" y="73990"/>
                </a:lnTo>
                <a:lnTo>
                  <a:pt x="325490" y="73990"/>
                </a:lnTo>
                <a:lnTo>
                  <a:pt x="325287" y="73690"/>
                </a:lnTo>
                <a:lnTo>
                  <a:pt x="297157" y="43326"/>
                </a:lnTo>
                <a:lnTo>
                  <a:pt x="262734" y="20089"/>
                </a:lnTo>
                <a:lnTo>
                  <a:pt x="223267" y="5230"/>
                </a:lnTo>
                <a:lnTo>
                  <a:pt x="194773" y="596"/>
                </a:lnTo>
                <a:lnTo>
                  <a:pt x="180009" y="0"/>
                </a:lnTo>
                <a:close/>
              </a:path>
              <a:path w="360045" h="360045">
                <a:moveTo>
                  <a:pt x="325490" y="73990"/>
                </a:moveTo>
                <a:lnTo>
                  <a:pt x="245973" y="73990"/>
                </a:lnTo>
                <a:lnTo>
                  <a:pt x="293801" y="109194"/>
                </a:lnTo>
                <a:lnTo>
                  <a:pt x="164934" y="284251"/>
                </a:lnTo>
                <a:lnTo>
                  <a:pt x="326670" y="284251"/>
                </a:lnTo>
                <a:lnTo>
                  <a:pt x="333049" y="274808"/>
                </a:lnTo>
                <a:lnTo>
                  <a:pt x="350842" y="236887"/>
                </a:lnTo>
                <a:lnTo>
                  <a:pt x="359422" y="194758"/>
                </a:lnTo>
                <a:lnTo>
                  <a:pt x="360019" y="179997"/>
                </a:lnTo>
                <a:lnTo>
                  <a:pt x="359422" y="165233"/>
                </a:lnTo>
                <a:lnTo>
                  <a:pt x="350842" y="123101"/>
                </a:lnTo>
                <a:lnTo>
                  <a:pt x="333049" y="85179"/>
                </a:lnTo>
                <a:lnTo>
                  <a:pt x="325490" y="73990"/>
                </a:lnTo>
                <a:close/>
              </a:path>
              <a:path w="360045" h="360045">
                <a:moveTo>
                  <a:pt x="192131" y="147142"/>
                </a:moveTo>
                <a:lnTo>
                  <a:pt x="101333" y="147142"/>
                </a:lnTo>
                <a:lnTo>
                  <a:pt x="155955" y="196291"/>
                </a:lnTo>
                <a:lnTo>
                  <a:pt x="192131" y="147142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object 16"/>
          <p:cNvSpPr/>
          <p:nvPr/>
        </p:nvSpPr>
        <p:spPr>
          <a:xfrm rot="273371">
            <a:off x="6047389" y="3690547"/>
            <a:ext cx="360045" cy="380870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80009" y="0"/>
                </a:moveTo>
                <a:lnTo>
                  <a:pt x="136751" y="5230"/>
                </a:lnTo>
                <a:lnTo>
                  <a:pt x="97285" y="20089"/>
                </a:lnTo>
                <a:lnTo>
                  <a:pt x="62861" y="43326"/>
                </a:lnTo>
                <a:lnTo>
                  <a:pt x="34731" y="73690"/>
                </a:lnTo>
                <a:lnTo>
                  <a:pt x="14146" y="109931"/>
                </a:lnTo>
                <a:lnTo>
                  <a:pt x="2356" y="150799"/>
                </a:lnTo>
                <a:lnTo>
                  <a:pt x="0" y="179997"/>
                </a:lnTo>
                <a:lnTo>
                  <a:pt x="596" y="194758"/>
                </a:lnTo>
                <a:lnTo>
                  <a:pt x="9177" y="236887"/>
                </a:lnTo>
                <a:lnTo>
                  <a:pt x="26969" y="274808"/>
                </a:lnTo>
                <a:lnTo>
                  <a:pt x="52724" y="307271"/>
                </a:lnTo>
                <a:lnTo>
                  <a:pt x="85188" y="333024"/>
                </a:lnTo>
                <a:lnTo>
                  <a:pt x="123113" y="350817"/>
                </a:lnTo>
                <a:lnTo>
                  <a:pt x="165246" y="359397"/>
                </a:lnTo>
                <a:lnTo>
                  <a:pt x="180009" y="359994"/>
                </a:lnTo>
                <a:lnTo>
                  <a:pt x="194773" y="359397"/>
                </a:lnTo>
                <a:lnTo>
                  <a:pt x="236906" y="350817"/>
                </a:lnTo>
                <a:lnTo>
                  <a:pt x="274830" y="333024"/>
                </a:lnTo>
                <a:lnTo>
                  <a:pt x="307295" y="307271"/>
                </a:lnTo>
                <a:lnTo>
                  <a:pt x="326670" y="284251"/>
                </a:lnTo>
                <a:lnTo>
                  <a:pt x="164934" y="284251"/>
                </a:lnTo>
                <a:lnTo>
                  <a:pt x="61607" y="191287"/>
                </a:lnTo>
                <a:lnTo>
                  <a:pt x="101333" y="147142"/>
                </a:lnTo>
                <a:lnTo>
                  <a:pt x="192131" y="147142"/>
                </a:lnTo>
                <a:lnTo>
                  <a:pt x="245973" y="73990"/>
                </a:lnTo>
                <a:lnTo>
                  <a:pt x="325490" y="73990"/>
                </a:lnTo>
                <a:lnTo>
                  <a:pt x="325287" y="73690"/>
                </a:lnTo>
                <a:lnTo>
                  <a:pt x="297157" y="43326"/>
                </a:lnTo>
                <a:lnTo>
                  <a:pt x="262734" y="20089"/>
                </a:lnTo>
                <a:lnTo>
                  <a:pt x="223267" y="5230"/>
                </a:lnTo>
                <a:lnTo>
                  <a:pt x="194773" y="596"/>
                </a:lnTo>
                <a:lnTo>
                  <a:pt x="180009" y="0"/>
                </a:lnTo>
                <a:close/>
              </a:path>
              <a:path w="360045" h="360045">
                <a:moveTo>
                  <a:pt x="325490" y="73990"/>
                </a:moveTo>
                <a:lnTo>
                  <a:pt x="245973" y="73990"/>
                </a:lnTo>
                <a:lnTo>
                  <a:pt x="293801" y="109194"/>
                </a:lnTo>
                <a:lnTo>
                  <a:pt x="164934" y="284251"/>
                </a:lnTo>
                <a:lnTo>
                  <a:pt x="326670" y="284251"/>
                </a:lnTo>
                <a:lnTo>
                  <a:pt x="333049" y="274808"/>
                </a:lnTo>
                <a:lnTo>
                  <a:pt x="350842" y="236887"/>
                </a:lnTo>
                <a:lnTo>
                  <a:pt x="359422" y="194758"/>
                </a:lnTo>
                <a:lnTo>
                  <a:pt x="360019" y="179997"/>
                </a:lnTo>
                <a:lnTo>
                  <a:pt x="359422" y="165233"/>
                </a:lnTo>
                <a:lnTo>
                  <a:pt x="350842" y="123101"/>
                </a:lnTo>
                <a:lnTo>
                  <a:pt x="333049" y="85179"/>
                </a:lnTo>
                <a:lnTo>
                  <a:pt x="325490" y="73990"/>
                </a:lnTo>
                <a:close/>
              </a:path>
              <a:path w="360045" h="360045">
                <a:moveTo>
                  <a:pt x="192131" y="147142"/>
                </a:moveTo>
                <a:lnTo>
                  <a:pt x="101333" y="147142"/>
                </a:lnTo>
                <a:lnTo>
                  <a:pt x="155955" y="196291"/>
                </a:lnTo>
                <a:lnTo>
                  <a:pt x="192131" y="147142"/>
                </a:lnTo>
                <a:close/>
              </a:path>
            </a:pathLst>
          </a:custGeom>
          <a:solidFill>
            <a:srgbClr val="009CBD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2968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298235" y="3902301"/>
            <a:ext cx="2539646" cy="1273863"/>
          </a:xfrm>
          <a:prstGeom prst="roundRect">
            <a:avLst/>
          </a:prstGeom>
          <a:solidFill>
            <a:srgbClr val="949300"/>
          </a:solidFill>
          <a:ln>
            <a:solidFill>
              <a:srgbClr val="94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289157" y="700309"/>
            <a:ext cx="3672408" cy="1421895"/>
          </a:xfrm>
          <a:prstGeom prst="roundRect">
            <a:avLst/>
          </a:prstGeom>
          <a:solidFill>
            <a:srgbClr val="94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7113551" y="5172422"/>
            <a:ext cx="1871373" cy="1496938"/>
          </a:xfrm>
          <a:prstGeom prst="roundRect">
            <a:avLst/>
          </a:prstGeom>
          <a:solidFill>
            <a:srgbClr val="949300"/>
          </a:solidFill>
          <a:ln>
            <a:solidFill>
              <a:srgbClr val="94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0596" y="2455728"/>
            <a:ext cx="22252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solidFill>
                  <a:srgbClr val="949300"/>
                </a:solidFill>
              </a:rPr>
              <a:t>5</a:t>
            </a:r>
            <a:r>
              <a:rPr lang="en-GB" dirty="0" smtClean="0">
                <a:solidFill>
                  <a:srgbClr val="949300"/>
                </a:solidFill>
              </a:rPr>
              <a:t> </a:t>
            </a:r>
            <a:r>
              <a:rPr lang="en-GB" dirty="0" err="1" smtClean="0">
                <a:solidFill>
                  <a:srgbClr val="949300"/>
                </a:solidFill>
              </a:rPr>
              <a:t>SEI</a:t>
            </a:r>
            <a:r>
              <a:rPr lang="en-GB" dirty="0" smtClean="0">
                <a:solidFill>
                  <a:srgbClr val="949300"/>
                </a:solidFill>
              </a:rPr>
              <a:t> based consumer campaigns supported with media interviews</a:t>
            </a:r>
          </a:p>
          <a:p>
            <a:endParaRPr lang="en-GB" dirty="0">
              <a:solidFill>
                <a:srgbClr val="9493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78202"/>
            <a:ext cx="8603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Enhancing and communicating the science, evidence and information we use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988383" y="1700808"/>
            <a:ext cx="252946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GB" b="1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35,588</a:t>
            </a:r>
          </a:p>
          <a:p>
            <a:pPr lvl="0"/>
            <a:r>
              <a:rPr lang="en-GB" sz="1100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visits to our schools resources web page</a:t>
            </a:r>
            <a:endParaRPr lang="en-GB" sz="1100" dirty="0">
              <a:solidFill>
                <a:srgbClr val="949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02095" y="5410474"/>
            <a:ext cx="4389986" cy="36933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/>
            <a:r>
              <a:rPr lang="en-GB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en-GB" dirty="0" err="1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</a:t>
            </a:r>
            <a:r>
              <a:rPr lang="en-GB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reports published</a:t>
            </a:r>
            <a:endParaRPr lang="en-GB" dirty="0">
              <a:solidFill>
                <a:srgbClr val="949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5496" y="692696"/>
            <a:ext cx="2286001" cy="646331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lvl="0" algn="ctr"/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9,365 visits to </a:t>
            </a:r>
            <a:r>
              <a:rPr lang="en-GB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eatwell</a:t>
            </a:r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guide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14825" y="819869"/>
            <a:ext cx="1105584" cy="121571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en-GB" sz="2400" b="1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GB" sz="1600" b="1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/>
            <a:endParaRPr lang="en-GB" sz="700" b="1" dirty="0">
              <a:solidFill>
                <a:srgbClr val="949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/>
            <a:r>
              <a:rPr lang="en-GB" sz="1400" b="1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FSS open data sets</a:t>
            </a:r>
            <a:endParaRPr lang="en-GB" sz="1400" b="1" dirty="0">
              <a:solidFill>
                <a:srgbClr val="949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424896" y="2471449"/>
            <a:ext cx="1711383" cy="113877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/>
            <a:r>
              <a:rPr lang="en-GB" sz="1700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 120 scientist meetings with </a:t>
            </a:r>
            <a:r>
              <a:rPr lang="en-GB" sz="1700" dirty="0" err="1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</a:t>
            </a:r>
            <a:r>
              <a:rPr lang="en-GB" sz="1700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stakeholders</a:t>
            </a:r>
            <a:endParaRPr lang="en-GB" sz="1700" dirty="0">
              <a:solidFill>
                <a:srgbClr val="949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98552" y="4077567"/>
            <a:ext cx="1770514" cy="92333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GB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15 external science talks given</a:t>
            </a:r>
            <a:endParaRPr lang="en-GB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293073" y="5212104"/>
            <a:ext cx="1224308" cy="1292662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/>
            <a:r>
              <a:rPr lang="en-GB" sz="13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15 (6 international) Scientific conferences attended by FSS staff</a:t>
            </a:r>
            <a:endParaRPr lang="en-GB" sz="13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614090" y="583251"/>
            <a:ext cx="2256501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/>
            <a:r>
              <a:rPr lang="en-GB" sz="1600" dirty="0" err="1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</a:t>
            </a:r>
            <a:r>
              <a:rPr lang="en-GB" sz="1600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web statement produced</a:t>
            </a:r>
            <a:endParaRPr lang="en-GB" sz="1600" dirty="0">
              <a:solidFill>
                <a:srgbClr val="949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88300" y="2491675"/>
            <a:ext cx="2710528" cy="1200436"/>
          </a:xfrm>
          <a:prstGeom prst="roundRect">
            <a:avLst/>
          </a:prstGeom>
          <a:noFill/>
          <a:ln>
            <a:solidFill>
              <a:srgbClr val="94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49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5832363" y="4221088"/>
            <a:ext cx="3152464" cy="907424"/>
          </a:xfrm>
          <a:prstGeom prst="roundRect">
            <a:avLst/>
          </a:prstGeom>
          <a:noFill/>
          <a:ln>
            <a:solidFill>
              <a:srgbClr val="94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390050" y="2441057"/>
            <a:ext cx="2249549" cy="1301671"/>
          </a:xfrm>
          <a:prstGeom prst="roundRect">
            <a:avLst/>
          </a:prstGeom>
          <a:noFill/>
          <a:ln>
            <a:solidFill>
              <a:srgbClr val="94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6190546" y="554486"/>
            <a:ext cx="2693331" cy="883407"/>
          </a:xfrm>
          <a:prstGeom prst="roundRect">
            <a:avLst/>
          </a:prstGeom>
          <a:noFill/>
          <a:ln>
            <a:solidFill>
              <a:srgbClr val="94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949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5988382" y="1707760"/>
            <a:ext cx="2996445" cy="828883"/>
          </a:xfrm>
          <a:prstGeom prst="roundRect">
            <a:avLst/>
          </a:prstGeom>
          <a:noFill/>
          <a:ln>
            <a:solidFill>
              <a:srgbClr val="94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167689" y="5375269"/>
            <a:ext cx="4817668" cy="982979"/>
          </a:xfrm>
          <a:prstGeom prst="roundRect">
            <a:avLst/>
          </a:prstGeom>
          <a:noFill/>
          <a:ln>
            <a:solidFill>
              <a:srgbClr val="94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object 11"/>
          <p:cNvSpPr/>
          <p:nvPr/>
        </p:nvSpPr>
        <p:spPr>
          <a:xfrm>
            <a:off x="4813891" y="532355"/>
            <a:ext cx="501730" cy="324200"/>
          </a:xfrm>
          <a:custGeom>
            <a:avLst/>
            <a:gdLst/>
            <a:ahLst/>
            <a:cxnLst/>
            <a:rect l="l" t="t" r="r" b="b"/>
            <a:pathLst>
              <a:path w="275589" h="172085">
                <a:moveTo>
                  <a:pt x="138328" y="0"/>
                </a:moveTo>
                <a:lnTo>
                  <a:pt x="94950" y="22701"/>
                </a:lnTo>
                <a:lnTo>
                  <a:pt x="86260" y="55663"/>
                </a:lnTo>
                <a:lnTo>
                  <a:pt x="78645" y="66949"/>
                </a:lnTo>
                <a:lnTo>
                  <a:pt x="65392" y="71424"/>
                </a:lnTo>
                <a:lnTo>
                  <a:pt x="0" y="71424"/>
                </a:lnTo>
                <a:lnTo>
                  <a:pt x="1413" y="139954"/>
                </a:lnTo>
                <a:lnTo>
                  <a:pt x="7158" y="152568"/>
                </a:lnTo>
                <a:lnTo>
                  <a:pt x="16561" y="162581"/>
                </a:lnTo>
                <a:lnTo>
                  <a:pt x="28800" y="169183"/>
                </a:lnTo>
                <a:lnTo>
                  <a:pt x="43053" y="171564"/>
                </a:lnTo>
                <a:lnTo>
                  <a:pt x="232435" y="171564"/>
                </a:lnTo>
                <a:lnTo>
                  <a:pt x="273085" y="143178"/>
                </a:lnTo>
                <a:lnTo>
                  <a:pt x="275501" y="129133"/>
                </a:lnTo>
                <a:lnTo>
                  <a:pt x="275501" y="71424"/>
                </a:lnTo>
                <a:lnTo>
                  <a:pt x="204493" y="70701"/>
                </a:lnTo>
                <a:lnTo>
                  <a:pt x="202188" y="69192"/>
                </a:lnTo>
                <a:lnTo>
                  <a:pt x="128345" y="69192"/>
                </a:lnTo>
                <a:lnTo>
                  <a:pt x="119629" y="60045"/>
                </a:lnTo>
                <a:lnTo>
                  <a:pt x="116781" y="44246"/>
                </a:lnTo>
                <a:lnTo>
                  <a:pt x="124473" y="33012"/>
                </a:lnTo>
                <a:lnTo>
                  <a:pt x="137744" y="28562"/>
                </a:lnTo>
                <a:lnTo>
                  <a:pt x="183754" y="28562"/>
                </a:lnTo>
                <a:lnTo>
                  <a:pt x="183632" y="28175"/>
                </a:lnTo>
                <a:lnTo>
                  <a:pt x="175960" y="16742"/>
                </a:lnTo>
                <a:lnTo>
                  <a:pt x="165447" y="7838"/>
                </a:lnTo>
                <a:lnTo>
                  <a:pt x="152701" y="2059"/>
                </a:lnTo>
                <a:lnTo>
                  <a:pt x="138328" y="0"/>
                </a:lnTo>
                <a:close/>
              </a:path>
              <a:path w="275589" h="172085">
                <a:moveTo>
                  <a:pt x="183754" y="28562"/>
                </a:moveTo>
                <a:lnTo>
                  <a:pt x="137744" y="28562"/>
                </a:lnTo>
                <a:lnTo>
                  <a:pt x="144167" y="29518"/>
                </a:lnTo>
                <a:lnTo>
                  <a:pt x="155159" y="37348"/>
                </a:lnTo>
                <a:lnTo>
                  <a:pt x="159479" y="50918"/>
                </a:lnTo>
                <a:lnTo>
                  <a:pt x="155822" y="61210"/>
                </a:lnTo>
                <a:lnTo>
                  <a:pt x="145576" y="67956"/>
                </a:lnTo>
                <a:lnTo>
                  <a:pt x="128345" y="69192"/>
                </a:lnTo>
                <a:lnTo>
                  <a:pt x="202188" y="69192"/>
                </a:lnTo>
                <a:lnTo>
                  <a:pt x="193039" y="63202"/>
                </a:lnTo>
                <a:lnTo>
                  <a:pt x="188493" y="50139"/>
                </a:lnTo>
                <a:lnTo>
                  <a:pt x="187858" y="41539"/>
                </a:lnTo>
                <a:lnTo>
                  <a:pt x="183754" y="28562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object 12"/>
          <p:cNvSpPr/>
          <p:nvPr/>
        </p:nvSpPr>
        <p:spPr>
          <a:xfrm>
            <a:off x="4427984" y="715985"/>
            <a:ext cx="1296144" cy="1560887"/>
          </a:xfrm>
          <a:custGeom>
            <a:avLst/>
            <a:gdLst/>
            <a:ahLst/>
            <a:cxnLst/>
            <a:rect l="l" t="t" r="r" b="b"/>
            <a:pathLst>
              <a:path w="652779" h="800100">
                <a:moveTo>
                  <a:pt x="156133" y="0"/>
                </a:moveTo>
                <a:lnTo>
                  <a:pt x="0" y="0"/>
                </a:lnTo>
                <a:lnTo>
                  <a:pt x="0" y="799998"/>
                </a:lnTo>
                <a:lnTo>
                  <a:pt x="652500" y="799998"/>
                </a:lnTo>
                <a:lnTo>
                  <a:pt x="652500" y="728560"/>
                </a:lnTo>
                <a:lnTo>
                  <a:pt x="72504" y="728560"/>
                </a:lnTo>
                <a:lnTo>
                  <a:pt x="72504" y="71412"/>
                </a:lnTo>
                <a:lnTo>
                  <a:pt x="164672" y="66227"/>
                </a:lnTo>
                <a:lnTo>
                  <a:pt x="159313" y="54730"/>
                </a:lnTo>
                <a:lnTo>
                  <a:pt x="155952" y="42304"/>
                </a:lnTo>
                <a:lnTo>
                  <a:pt x="154787" y="29146"/>
                </a:lnTo>
                <a:lnTo>
                  <a:pt x="154787" y="9105"/>
                </a:lnTo>
                <a:lnTo>
                  <a:pt x="155282" y="4495"/>
                </a:lnTo>
                <a:lnTo>
                  <a:pt x="156133" y="0"/>
                </a:lnTo>
                <a:close/>
              </a:path>
              <a:path w="652779" h="800100">
                <a:moveTo>
                  <a:pt x="652500" y="0"/>
                </a:moveTo>
                <a:lnTo>
                  <a:pt x="496366" y="0"/>
                </a:lnTo>
                <a:lnTo>
                  <a:pt x="497217" y="4495"/>
                </a:lnTo>
                <a:lnTo>
                  <a:pt x="497725" y="9105"/>
                </a:lnTo>
                <a:lnTo>
                  <a:pt x="497725" y="13842"/>
                </a:lnTo>
                <a:lnTo>
                  <a:pt x="497447" y="35609"/>
                </a:lnTo>
                <a:lnTo>
                  <a:pt x="495191" y="48437"/>
                </a:lnTo>
                <a:lnTo>
                  <a:pt x="490836" y="60437"/>
                </a:lnTo>
                <a:lnTo>
                  <a:pt x="484581" y="71412"/>
                </a:lnTo>
                <a:lnTo>
                  <a:pt x="579996" y="71412"/>
                </a:lnTo>
                <a:lnTo>
                  <a:pt x="579996" y="728560"/>
                </a:lnTo>
                <a:lnTo>
                  <a:pt x="652500" y="728560"/>
                </a:lnTo>
                <a:lnTo>
                  <a:pt x="652500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object 26"/>
          <p:cNvSpPr/>
          <p:nvPr/>
        </p:nvSpPr>
        <p:spPr>
          <a:xfrm>
            <a:off x="8484386" y="1775491"/>
            <a:ext cx="392430" cy="693420"/>
          </a:xfrm>
          <a:custGeom>
            <a:avLst/>
            <a:gdLst/>
            <a:ahLst/>
            <a:cxnLst/>
            <a:rect l="l" t="t" r="r" b="b"/>
            <a:pathLst>
              <a:path w="392429" h="693420">
                <a:moveTo>
                  <a:pt x="341950" y="0"/>
                </a:moveTo>
                <a:lnTo>
                  <a:pt x="50358" y="0"/>
                </a:lnTo>
                <a:lnTo>
                  <a:pt x="36072" y="2058"/>
                </a:lnTo>
                <a:lnTo>
                  <a:pt x="5114" y="28154"/>
                </a:lnTo>
                <a:lnTo>
                  <a:pt x="59" y="532777"/>
                </a:lnTo>
                <a:lnTo>
                  <a:pt x="0" y="643128"/>
                </a:lnTo>
                <a:lnTo>
                  <a:pt x="1962" y="656812"/>
                </a:lnTo>
                <a:lnTo>
                  <a:pt x="28013" y="687773"/>
                </a:lnTo>
                <a:lnTo>
                  <a:pt x="341950" y="692975"/>
                </a:lnTo>
                <a:lnTo>
                  <a:pt x="356236" y="690926"/>
                </a:lnTo>
                <a:lnTo>
                  <a:pt x="387195" y="664871"/>
                </a:lnTo>
                <a:lnTo>
                  <a:pt x="391611" y="643128"/>
                </a:lnTo>
                <a:lnTo>
                  <a:pt x="196218" y="643128"/>
                </a:lnTo>
                <a:lnTo>
                  <a:pt x="182360" y="640011"/>
                </a:lnTo>
                <a:lnTo>
                  <a:pt x="171475" y="631620"/>
                </a:lnTo>
                <a:lnTo>
                  <a:pt x="165027" y="619396"/>
                </a:lnTo>
                <a:lnTo>
                  <a:pt x="166771" y="602520"/>
                </a:lnTo>
                <a:lnTo>
                  <a:pt x="172943" y="589983"/>
                </a:lnTo>
                <a:lnTo>
                  <a:pt x="182494" y="582007"/>
                </a:lnTo>
                <a:lnTo>
                  <a:pt x="194375" y="578816"/>
                </a:lnTo>
                <a:lnTo>
                  <a:pt x="391696" y="578816"/>
                </a:lnTo>
                <a:lnTo>
                  <a:pt x="391757" y="532777"/>
                </a:lnTo>
                <a:lnTo>
                  <a:pt x="37760" y="532777"/>
                </a:lnTo>
                <a:lnTo>
                  <a:pt x="37760" y="85217"/>
                </a:lnTo>
                <a:lnTo>
                  <a:pt x="392349" y="85217"/>
                </a:lnTo>
                <a:lnTo>
                  <a:pt x="392389" y="55016"/>
                </a:lnTo>
                <a:lnTo>
                  <a:pt x="120488" y="55016"/>
                </a:lnTo>
                <a:lnTo>
                  <a:pt x="117656" y="49580"/>
                </a:lnTo>
                <a:lnTo>
                  <a:pt x="117656" y="36144"/>
                </a:lnTo>
                <a:lnTo>
                  <a:pt x="120488" y="30708"/>
                </a:lnTo>
                <a:lnTo>
                  <a:pt x="387852" y="30708"/>
                </a:lnTo>
                <a:lnTo>
                  <a:pt x="384591" y="23522"/>
                </a:lnTo>
                <a:lnTo>
                  <a:pt x="375713" y="12996"/>
                </a:lnTo>
                <a:lnTo>
                  <a:pt x="364296" y="5222"/>
                </a:lnTo>
                <a:lnTo>
                  <a:pt x="350925" y="798"/>
                </a:lnTo>
                <a:lnTo>
                  <a:pt x="341950" y="0"/>
                </a:lnTo>
                <a:close/>
              </a:path>
              <a:path w="392429" h="693420">
                <a:moveTo>
                  <a:pt x="391696" y="578816"/>
                </a:moveTo>
                <a:lnTo>
                  <a:pt x="194375" y="578816"/>
                </a:lnTo>
                <a:lnTo>
                  <a:pt x="208923" y="581753"/>
                </a:lnTo>
                <a:lnTo>
                  <a:pt x="220118" y="589756"/>
                </a:lnTo>
                <a:lnTo>
                  <a:pt x="226831" y="601487"/>
                </a:lnTo>
                <a:lnTo>
                  <a:pt x="225332" y="618705"/>
                </a:lnTo>
                <a:lnTo>
                  <a:pt x="219478" y="631455"/>
                </a:lnTo>
                <a:lnTo>
                  <a:pt x="210290" y="639605"/>
                </a:lnTo>
                <a:lnTo>
                  <a:pt x="198790" y="643023"/>
                </a:lnTo>
                <a:lnTo>
                  <a:pt x="196218" y="643128"/>
                </a:lnTo>
                <a:lnTo>
                  <a:pt x="391611" y="643128"/>
                </a:lnTo>
                <a:lnTo>
                  <a:pt x="391696" y="578816"/>
                </a:lnTo>
                <a:close/>
              </a:path>
              <a:path w="392429" h="693420">
                <a:moveTo>
                  <a:pt x="392349" y="85217"/>
                </a:moveTo>
                <a:lnTo>
                  <a:pt x="354511" y="85217"/>
                </a:lnTo>
                <a:lnTo>
                  <a:pt x="354511" y="532777"/>
                </a:lnTo>
                <a:lnTo>
                  <a:pt x="391757" y="532777"/>
                </a:lnTo>
                <a:lnTo>
                  <a:pt x="392349" y="85217"/>
                </a:lnTo>
                <a:close/>
              </a:path>
              <a:path w="392429" h="693420">
                <a:moveTo>
                  <a:pt x="387852" y="30708"/>
                </a:moveTo>
                <a:lnTo>
                  <a:pt x="271783" y="30708"/>
                </a:lnTo>
                <a:lnTo>
                  <a:pt x="274742" y="36144"/>
                </a:lnTo>
                <a:lnTo>
                  <a:pt x="274742" y="49580"/>
                </a:lnTo>
                <a:lnTo>
                  <a:pt x="271783" y="55016"/>
                </a:lnTo>
                <a:lnTo>
                  <a:pt x="392389" y="55016"/>
                </a:lnTo>
                <a:lnTo>
                  <a:pt x="392270" y="49580"/>
                </a:lnTo>
                <a:lnTo>
                  <a:pt x="390346" y="36204"/>
                </a:lnTo>
                <a:lnTo>
                  <a:pt x="387852" y="30708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object 27"/>
          <p:cNvSpPr/>
          <p:nvPr/>
        </p:nvSpPr>
        <p:spPr>
          <a:xfrm>
            <a:off x="820049" y="1436711"/>
            <a:ext cx="426720" cy="539750"/>
          </a:xfrm>
          <a:custGeom>
            <a:avLst/>
            <a:gdLst/>
            <a:ahLst/>
            <a:cxnLst/>
            <a:rect l="l" t="t" r="r" b="b"/>
            <a:pathLst>
              <a:path w="426720" h="539750">
                <a:moveTo>
                  <a:pt x="305347" y="529508"/>
                </a:moveTo>
                <a:lnTo>
                  <a:pt x="213194" y="529508"/>
                </a:lnTo>
                <a:lnTo>
                  <a:pt x="232226" y="536148"/>
                </a:lnTo>
                <a:lnTo>
                  <a:pt x="250553" y="539464"/>
                </a:lnTo>
                <a:lnTo>
                  <a:pt x="268147" y="539680"/>
                </a:lnTo>
                <a:lnTo>
                  <a:pt x="284977" y="537021"/>
                </a:lnTo>
                <a:lnTo>
                  <a:pt x="301015" y="531710"/>
                </a:lnTo>
                <a:lnTo>
                  <a:pt x="305347" y="529508"/>
                </a:lnTo>
                <a:close/>
              </a:path>
              <a:path w="426720" h="539750">
                <a:moveTo>
                  <a:pt x="139903" y="139686"/>
                </a:moveTo>
                <a:lnTo>
                  <a:pt x="98160" y="144517"/>
                </a:lnTo>
                <a:lnTo>
                  <a:pt x="61516" y="161235"/>
                </a:lnTo>
                <a:lnTo>
                  <a:pt x="31825" y="188592"/>
                </a:lnTo>
                <a:lnTo>
                  <a:pt x="10941" y="225337"/>
                </a:lnTo>
                <a:lnTo>
                  <a:pt x="718" y="270219"/>
                </a:lnTo>
                <a:lnTo>
                  <a:pt x="0" y="286772"/>
                </a:lnTo>
                <a:lnTo>
                  <a:pt x="673" y="304878"/>
                </a:lnTo>
                <a:lnTo>
                  <a:pt x="5943" y="343025"/>
                </a:lnTo>
                <a:lnTo>
                  <a:pt x="16077" y="382000"/>
                </a:lnTo>
                <a:lnTo>
                  <a:pt x="30792" y="420336"/>
                </a:lnTo>
                <a:lnTo>
                  <a:pt x="49712" y="456164"/>
                </a:lnTo>
                <a:lnTo>
                  <a:pt x="72485" y="487719"/>
                </a:lnTo>
                <a:lnTo>
                  <a:pt x="113098" y="523179"/>
                </a:lnTo>
                <a:lnTo>
                  <a:pt x="160397" y="539094"/>
                </a:lnTo>
                <a:lnTo>
                  <a:pt x="177444" y="539026"/>
                </a:lnTo>
                <a:lnTo>
                  <a:pt x="195058" y="535904"/>
                </a:lnTo>
                <a:lnTo>
                  <a:pt x="213194" y="529508"/>
                </a:lnTo>
                <a:lnTo>
                  <a:pt x="305347" y="529508"/>
                </a:lnTo>
                <a:lnTo>
                  <a:pt x="344080" y="502122"/>
                </a:lnTo>
                <a:lnTo>
                  <a:pt x="378956" y="456767"/>
                </a:lnTo>
                <a:lnTo>
                  <a:pt x="397266" y="420767"/>
                </a:lnTo>
                <a:lnTo>
                  <a:pt x="411348" y="382253"/>
                </a:lnTo>
                <a:lnTo>
                  <a:pt x="420984" y="342921"/>
                </a:lnTo>
                <a:lnTo>
                  <a:pt x="425890" y="304865"/>
                </a:lnTo>
                <a:lnTo>
                  <a:pt x="426516" y="286772"/>
                </a:lnTo>
                <a:lnTo>
                  <a:pt x="425868" y="270064"/>
                </a:lnTo>
                <a:lnTo>
                  <a:pt x="416508" y="224699"/>
                </a:lnTo>
                <a:lnTo>
                  <a:pt x="396991" y="187575"/>
                </a:lnTo>
                <a:lnTo>
                  <a:pt x="368558" y="160106"/>
                </a:lnTo>
                <a:lnTo>
                  <a:pt x="362412" y="156407"/>
                </a:lnTo>
                <a:lnTo>
                  <a:pt x="225323" y="156407"/>
                </a:lnTo>
                <a:lnTo>
                  <a:pt x="226869" y="153900"/>
                </a:lnTo>
                <a:lnTo>
                  <a:pt x="200287" y="153900"/>
                </a:lnTo>
                <a:lnTo>
                  <a:pt x="184891" y="147995"/>
                </a:lnTo>
                <a:lnTo>
                  <a:pt x="169649" y="143688"/>
                </a:lnTo>
                <a:lnTo>
                  <a:pt x="154630" y="140934"/>
                </a:lnTo>
                <a:lnTo>
                  <a:pt x="139903" y="139686"/>
                </a:lnTo>
                <a:close/>
              </a:path>
              <a:path w="426720" h="539750">
                <a:moveTo>
                  <a:pt x="304728" y="139615"/>
                </a:moveTo>
                <a:lnTo>
                  <a:pt x="258586" y="144797"/>
                </a:lnTo>
                <a:lnTo>
                  <a:pt x="225323" y="156407"/>
                </a:lnTo>
                <a:lnTo>
                  <a:pt x="362412" y="156407"/>
                </a:lnTo>
                <a:lnTo>
                  <a:pt x="318867" y="140934"/>
                </a:lnTo>
                <a:lnTo>
                  <a:pt x="304728" y="139615"/>
                </a:lnTo>
                <a:close/>
              </a:path>
              <a:path w="426720" h="539750">
                <a:moveTo>
                  <a:pt x="130162" y="0"/>
                </a:moveTo>
                <a:lnTo>
                  <a:pt x="115090" y="38086"/>
                </a:lnTo>
                <a:lnTo>
                  <a:pt x="115018" y="42805"/>
                </a:lnTo>
                <a:lnTo>
                  <a:pt x="116246" y="52628"/>
                </a:lnTo>
                <a:lnTo>
                  <a:pt x="149353" y="92756"/>
                </a:lnTo>
                <a:lnTo>
                  <a:pt x="188046" y="113713"/>
                </a:lnTo>
                <a:lnTo>
                  <a:pt x="207756" y="117848"/>
                </a:lnTo>
                <a:lnTo>
                  <a:pt x="207876" y="129362"/>
                </a:lnTo>
                <a:lnTo>
                  <a:pt x="204916" y="141330"/>
                </a:lnTo>
                <a:lnTo>
                  <a:pt x="200287" y="153900"/>
                </a:lnTo>
                <a:lnTo>
                  <a:pt x="226869" y="153900"/>
                </a:lnTo>
                <a:lnTo>
                  <a:pt x="252029" y="116832"/>
                </a:lnTo>
                <a:lnTo>
                  <a:pt x="285992" y="79729"/>
                </a:lnTo>
                <a:lnTo>
                  <a:pt x="298462" y="68578"/>
                </a:lnTo>
                <a:lnTo>
                  <a:pt x="238139" y="68578"/>
                </a:lnTo>
                <a:lnTo>
                  <a:pt x="231910" y="62700"/>
                </a:lnTo>
                <a:lnTo>
                  <a:pt x="225251" y="52963"/>
                </a:lnTo>
                <a:lnTo>
                  <a:pt x="217202" y="41070"/>
                </a:lnTo>
                <a:lnTo>
                  <a:pt x="206808" y="28724"/>
                </a:lnTo>
                <a:lnTo>
                  <a:pt x="161078" y="3518"/>
                </a:lnTo>
                <a:lnTo>
                  <a:pt x="136940" y="34"/>
                </a:lnTo>
                <a:lnTo>
                  <a:pt x="130162" y="0"/>
                </a:lnTo>
                <a:close/>
              </a:path>
              <a:path w="426720" h="539750">
                <a:moveTo>
                  <a:pt x="271843" y="22562"/>
                </a:moveTo>
                <a:lnTo>
                  <a:pt x="245161" y="54617"/>
                </a:lnTo>
                <a:lnTo>
                  <a:pt x="238139" y="68578"/>
                </a:lnTo>
                <a:lnTo>
                  <a:pt x="298462" y="68578"/>
                </a:lnTo>
                <a:lnTo>
                  <a:pt x="307434" y="61017"/>
                </a:lnTo>
                <a:lnTo>
                  <a:pt x="314022" y="55735"/>
                </a:lnTo>
                <a:lnTo>
                  <a:pt x="321144" y="50324"/>
                </a:lnTo>
                <a:lnTo>
                  <a:pt x="320624" y="45345"/>
                </a:lnTo>
                <a:lnTo>
                  <a:pt x="271843" y="22562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object 24"/>
          <p:cNvSpPr/>
          <p:nvPr/>
        </p:nvSpPr>
        <p:spPr>
          <a:xfrm>
            <a:off x="1608616" y="1454411"/>
            <a:ext cx="138430" cy="193675"/>
          </a:xfrm>
          <a:custGeom>
            <a:avLst/>
            <a:gdLst/>
            <a:ahLst/>
            <a:cxnLst/>
            <a:rect l="l" t="t" r="r" b="b"/>
            <a:pathLst>
              <a:path w="138429" h="193675">
                <a:moveTo>
                  <a:pt x="76209" y="0"/>
                </a:moveTo>
                <a:lnTo>
                  <a:pt x="62023" y="0"/>
                </a:lnTo>
                <a:lnTo>
                  <a:pt x="55406" y="2349"/>
                </a:lnTo>
                <a:lnTo>
                  <a:pt x="26126" y="32256"/>
                </a:lnTo>
                <a:lnTo>
                  <a:pt x="5542" y="67405"/>
                </a:lnTo>
                <a:lnTo>
                  <a:pt x="0" y="94442"/>
                </a:lnTo>
                <a:lnTo>
                  <a:pt x="1242" y="108767"/>
                </a:lnTo>
                <a:lnTo>
                  <a:pt x="16628" y="147228"/>
                </a:lnTo>
                <a:lnTo>
                  <a:pt x="40640" y="177056"/>
                </a:lnTo>
                <a:lnTo>
                  <a:pt x="62023" y="193078"/>
                </a:lnTo>
                <a:lnTo>
                  <a:pt x="76107" y="193078"/>
                </a:lnTo>
                <a:lnTo>
                  <a:pt x="112044" y="160819"/>
                </a:lnTo>
                <a:lnTo>
                  <a:pt x="132672" y="125679"/>
                </a:lnTo>
                <a:lnTo>
                  <a:pt x="138243" y="98610"/>
                </a:lnTo>
                <a:lnTo>
                  <a:pt x="137000" y="84305"/>
                </a:lnTo>
                <a:lnTo>
                  <a:pt x="121598" y="45881"/>
                </a:lnTo>
                <a:lnTo>
                  <a:pt x="97569" y="16028"/>
                </a:lnTo>
                <a:lnTo>
                  <a:pt x="76209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object 25"/>
          <p:cNvSpPr/>
          <p:nvPr/>
        </p:nvSpPr>
        <p:spPr>
          <a:xfrm>
            <a:off x="1481739" y="1618653"/>
            <a:ext cx="392430" cy="148590"/>
          </a:xfrm>
          <a:custGeom>
            <a:avLst/>
            <a:gdLst/>
            <a:ahLst/>
            <a:cxnLst/>
            <a:rect l="l" t="t" r="r" b="b"/>
            <a:pathLst>
              <a:path w="392429" h="148590">
                <a:moveTo>
                  <a:pt x="19405" y="0"/>
                </a:moveTo>
                <a:lnTo>
                  <a:pt x="12484" y="1968"/>
                </a:lnTo>
                <a:lnTo>
                  <a:pt x="7543" y="5676"/>
                </a:lnTo>
                <a:lnTo>
                  <a:pt x="2527" y="9499"/>
                </a:lnTo>
                <a:lnTo>
                  <a:pt x="0" y="14719"/>
                </a:lnTo>
                <a:lnTo>
                  <a:pt x="596" y="20040"/>
                </a:lnTo>
                <a:lnTo>
                  <a:pt x="12070" y="63571"/>
                </a:lnTo>
                <a:lnTo>
                  <a:pt x="35810" y="99111"/>
                </a:lnTo>
                <a:lnTo>
                  <a:pt x="78033" y="127426"/>
                </a:lnTo>
                <a:lnTo>
                  <a:pt x="125466" y="141816"/>
                </a:lnTo>
                <a:lnTo>
                  <a:pt x="167645" y="147306"/>
                </a:lnTo>
                <a:lnTo>
                  <a:pt x="204533" y="148096"/>
                </a:lnTo>
                <a:lnTo>
                  <a:pt x="213042" y="147905"/>
                </a:lnTo>
                <a:lnTo>
                  <a:pt x="265823" y="141990"/>
                </a:lnTo>
                <a:lnTo>
                  <a:pt x="304183" y="131244"/>
                </a:lnTo>
                <a:lnTo>
                  <a:pt x="196343" y="131244"/>
                </a:lnTo>
                <a:lnTo>
                  <a:pt x="195422" y="123472"/>
                </a:lnTo>
                <a:lnTo>
                  <a:pt x="181162" y="78055"/>
                </a:lnTo>
                <a:lnTo>
                  <a:pt x="152055" y="41156"/>
                </a:lnTo>
                <a:lnTo>
                  <a:pt x="114318" y="19617"/>
                </a:lnTo>
                <a:lnTo>
                  <a:pt x="75455" y="7301"/>
                </a:lnTo>
                <a:lnTo>
                  <a:pt x="30158" y="706"/>
                </a:lnTo>
                <a:lnTo>
                  <a:pt x="19405" y="0"/>
                </a:lnTo>
                <a:close/>
              </a:path>
              <a:path w="392429" h="148590">
                <a:moveTo>
                  <a:pt x="372783" y="0"/>
                </a:moveTo>
                <a:lnTo>
                  <a:pt x="332165" y="4161"/>
                </a:lnTo>
                <a:lnTo>
                  <a:pt x="293333" y="13263"/>
                </a:lnTo>
                <a:lnTo>
                  <a:pt x="255543" y="30108"/>
                </a:lnTo>
                <a:lnTo>
                  <a:pt x="219560" y="66715"/>
                </a:lnTo>
                <a:lnTo>
                  <a:pt x="202081" y="102457"/>
                </a:lnTo>
                <a:lnTo>
                  <a:pt x="196343" y="131244"/>
                </a:lnTo>
                <a:lnTo>
                  <a:pt x="304183" y="131244"/>
                </a:lnTo>
                <a:lnTo>
                  <a:pt x="342321" y="111338"/>
                </a:lnTo>
                <a:lnTo>
                  <a:pt x="372880" y="77340"/>
                </a:lnTo>
                <a:lnTo>
                  <a:pt x="387588" y="41847"/>
                </a:lnTo>
                <a:lnTo>
                  <a:pt x="392192" y="14719"/>
                </a:lnTo>
                <a:lnTo>
                  <a:pt x="389686" y="9423"/>
                </a:lnTo>
                <a:lnTo>
                  <a:pt x="384657" y="5676"/>
                </a:lnTo>
                <a:lnTo>
                  <a:pt x="379742" y="1892"/>
                </a:lnTo>
                <a:lnTo>
                  <a:pt x="372783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object 26"/>
          <p:cNvSpPr/>
          <p:nvPr/>
        </p:nvSpPr>
        <p:spPr>
          <a:xfrm>
            <a:off x="1481740" y="1760249"/>
            <a:ext cx="392430" cy="233045"/>
          </a:xfrm>
          <a:custGeom>
            <a:avLst/>
            <a:gdLst/>
            <a:ahLst/>
            <a:cxnLst/>
            <a:rect l="l" t="t" r="r" b="b"/>
            <a:pathLst>
              <a:path w="392429" h="233045">
                <a:moveTo>
                  <a:pt x="19507" y="0"/>
                </a:moveTo>
                <a:lnTo>
                  <a:pt x="12585" y="1904"/>
                </a:lnTo>
                <a:lnTo>
                  <a:pt x="2616" y="9410"/>
                </a:lnTo>
                <a:lnTo>
                  <a:pt x="0" y="14643"/>
                </a:lnTo>
                <a:lnTo>
                  <a:pt x="609" y="19951"/>
                </a:lnTo>
                <a:lnTo>
                  <a:pt x="12080" y="63479"/>
                </a:lnTo>
                <a:lnTo>
                  <a:pt x="35833" y="99002"/>
                </a:lnTo>
                <a:lnTo>
                  <a:pt x="71704" y="124225"/>
                </a:lnTo>
                <a:lnTo>
                  <a:pt x="110743" y="138363"/>
                </a:lnTo>
                <a:lnTo>
                  <a:pt x="148244" y="145424"/>
                </a:lnTo>
                <a:lnTo>
                  <a:pt x="169458" y="147415"/>
                </a:lnTo>
                <a:lnTo>
                  <a:pt x="170586" y="212915"/>
                </a:lnTo>
                <a:lnTo>
                  <a:pt x="174817" y="224807"/>
                </a:lnTo>
                <a:lnTo>
                  <a:pt x="186257" y="232498"/>
                </a:lnTo>
                <a:lnTo>
                  <a:pt x="205394" y="231337"/>
                </a:lnTo>
                <a:lnTo>
                  <a:pt x="217375" y="225823"/>
                </a:lnTo>
                <a:lnTo>
                  <a:pt x="222869" y="217269"/>
                </a:lnTo>
                <a:lnTo>
                  <a:pt x="223405" y="147396"/>
                </a:lnTo>
                <a:lnTo>
                  <a:pt x="233629" y="146582"/>
                </a:lnTo>
                <a:lnTo>
                  <a:pt x="282658" y="138159"/>
                </a:lnTo>
                <a:lnTo>
                  <a:pt x="304290" y="131264"/>
                </a:lnTo>
                <a:lnTo>
                  <a:pt x="196432" y="131264"/>
                </a:lnTo>
                <a:lnTo>
                  <a:pt x="195484" y="123499"/>
                </a:lnTo>
                <a:lnTo>
                  <a:pt x="181210" y="78118"/>
                </a:lnTo>
                <a:lnTo>
                  <a:pt x="152191" y="41193"/>
                </a:lnTo>
                <a:lnTo>
                  <a:pt x="114443" y="19638"/>
                </a:lnTo>
                <a:lnTo>
                  <a:pt x="75580" y="7319"/>
                </a:lnTo>
                <a:lnTo>
                  <a:pt x="30286" y="732"/>
                </a:lnTo>
                <a:lnTo>
                  <a:pt x="19507" y="0"/>
                </a:lnTo>
                <a:close/>
              </a:path>
              <a:path w="392429" h="233045">
                <a:moveTo>
                  <a:pt x="372681" y="0"/>
                </a:moveTo>
                <a:lnTo>
                  <a:pt x="332153" y="4174"/>
                </a:lnTo>
                <a:lnTo>
                  <a:pt x="293313" y="13252"/>
                </a:lnTo>
                <a:lnTo>
                  <a:pt x="255515" y="30053"/>
                </a:lnTo>
                <a:lnTo>
                  <a:pt x="219558" y="66693"/>
                </a:lnTo>
                <a:lnTo>
                  <a:pt x="202112" y="102459"/>
                </a:lnTo>
                <a:lnTo>
                  <a:pt x="196432" y="131264"/>
                </a:lnTo>
                <a:lnTo>
                  <a:pt x="304290" y="131264"/>
                </a:lnTo>
                <a:lnTo>
                  <a:pt x="347423" y="105851"/>
                </a:lnTo>
                <a:lnTo>
                  <a:pt x="375743" y="70382"/>
                </a:lnTo>
                <a:lnTo>
                  <a:pt x="390508" y="27920"/>
                </a:lnTo>
                <a:lnTo>
                  <a:pt x="392197" y="14635"/>
                </a:lnTo>
                <a:lnTo>
                  <a:pt x="389585" y="9410"/>
                </a:lnTo>
                <a:lnTo>
                  <a:pt x="379641" y="1904"/>
                </a:lnTo>
                <a:lnTo>
                  <a:pt x="372681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6251726" y="598643"/>
            <a:ext cx="14135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GB" sz="2400" dirty="0">
              <a:solidFill>
                <a:srgbClr val="949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0" name="Group 99"/>
          <p:cNvGrpSpPr/>
          <p:nvPr/>
        </p:nvGrpSpPr>
        <p:grpSpPr>
          <a:xfrm>
            <a:off x="2071778" y="4255831"/>
            <a:ext cx="648072" cy="639569"/>
            <a:chOff x="800864" y="1608879"/>
            <a:chExt cx="504190" cy="504190"/>
          </a:xfrm>
        </p:grpSpPr>
        <p:sp>
          <p:nvSpPr>
            <p:cNvPr id="76" name="object 38"/>
            <p:cNvSpPr/>
            <p:nvPr/>
          </p:nvSpPr>
          <p:spPr>
            <a:xfrm>
              <a:off x="800864" y="1608879"/>
              <a:ext cx="504190" cy="504190"/>
            </a:xfrm>
            <a:custGeom>
              <a:avLst/>
              <a:gdLst/>
              <a:ahLst/>
              <a:cxnLst/>
              <a:rect l="l" t="t" r="r" b="b"/>
              <a:pathLst>
                <a:path w="504190" h="504190">
                  <a:moveTo>
                    <a:pt x="251993" y="0"/>
                  </a:moveTo>
                  <a:lnTo>
                    <a:pt x="211120" y="3298"/>
                  </a:lnTo>
                  <a:lnTo>
                    <a:pt x="172346" y="12848"/>
                  </a:lnTo>
                  <a:lnTo>
                    <a:pt x="136190" y="28130"/>
                  </a:lnTo>
                  <a:lnTo>
                    <a:pt x="103171" y="48626"/>
                  </a:lnTo>
                  <a:lnTo>
                    <a:pt x="73809" y="73815"/>
                  </a:lnTo>
                  <a:lnTo>
                    <a:pt x="48621" y="103179"/>
                  </a:lnTo>
                  <a:lnTo>
                    <a:pt x="28128" y="136200"/>
                  </a:lnTo>
                  <a:lnTo>
                    <a:pt x="12847" y="172357"/>
                  </a:lnTo>
                  <a:lnTo>
                    <a:pt x="3298" y="211132"/>
                  </a:lnTo>
                  <a:lnTo>
                    <a:pt x="0" y="252006"/>
                  </a:lnTo>
                  <a:lnTo>
                    <a:pt x="835" y="272672"/>
                  </a:lnTo>
                  <a:lnTo>
                    <a:pt x="7323" y="312562"/>
                  </a:lnTo>
                  <a:lnTo>
                    <a:pt x="19803" y="350092"/>
                  </a:lnTo>
                  <a:lnTo>
                    <a:pt x="37755" y="384746"/>
                  </a:lnTo>
                  <a:lnTo>
                    <a:pt x="60661" y="416003"/>
                  </a:lnTo>
                  <a:lnTo>
                    <a:pt x="88001" y="443345"/>
                  </a:lnTo>
                  <a:lnTo>
                    <a:pt x="119256" y="466252"/>
                  </a:lnTo>
                  <a:lnTo>
                    <a:pt x="153908" y="484206"/>
                  </a:lnTo>
                  <a:lnTo>
                    <a:pt x="191438" y="496687"/>
                  </a:lnTo>
                  <a:lnTo>
                    <a:pt x="231326" y="503176"/>
                  </a:lnTo>
                  <a:lnTo>
                    <a:pt x="251993" y="504012"/>
                  </a:lnTo>
                  <a:lnTo>
                    <a:pt x="272663" y="503176"/>
                  </a:lnTo>
                  <a:lnTo>
                    <a:pt x="312557" y="496687"/>
                  </a:lnTo>
                  <a:lnTo>
                    <a:pt x="350090" y="484206"/>
                  </a:lnTo>
                  <a:lnTo>
                    <a:pt x="384745" y="466252"/>
                  </a:lnTo>
                  <a:lnTo>
                    <a:pt x="416001" y="443345"/>
                  </a:lnTo>
                  <a:lnTo>
                    <a:pt x="443341" y="416003"/>
                  </a:lnTo>
                  <a:lnTo>
                    <a:pt x="466246" y="384746"/>
                  </a:lnTo>
                  <a:lnTo>
                    <a:pt x="484197" y="350092"/>
                  </a:lnTo>
                  <a:lnTo>
                    <a:pt x="496676" y="312562"/>
                  </a:lnTo>
                  <a:lnTo>
                    <a:pt x="503164" y="272672"/>
                  </a:lnTo>
                  <a:lnTo>
                    <a:pt x="503999" y="252006"/>
                  </a:lnTo>
                  <a:lnTo>
                    <a:pt x="503164" y="231339"/>
                  </a:lnTo>
                  <a:lnTo>
                    <a:pt x="496676" y="191450"/>
                  </a:lnTo>
                  <a:lnTo>
                    <a:pt x="484197" y="153919"/>
                  </a:lnTo>
                  <a:lnTo>
                    <a:pt x="466246" y="119265"/>
                  </a:lnTo>
                  <a:lnTo>
                    <a:pt x="443341" y="88008"/>
                  </a:lnTo>
                  <a:lnTo>
                    <a:pt x="416001" y="60666"/>
                  </a:lnTo>
                  <a:lnTo>
                    <a:pt x="384745" y="37759"/>
                  </a:lnTo>
                  <a:lnTo>
                    <a:pt x="350090" y="19805"/>
                  </a:lnTo>
                  <a:lnTo>
                    <a:pt x="312557" y="7324"/>
                  </a:lnTo>
                  <a:lnTo>
                    <a:pt x="272663" y="835"/>
                  </a:lnTo>
                  <a:lnTo>
                    <a:pt x="251993" y="0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object 39"/>
            <p:cNvSpPr/>
            <p:nvPr/>
          </p:nvSpPr>
          <p:spPr>
            <a:xfrm>
              <a:off x="1073310" y="1726134"/>
              <a:ext cx="141605" cy="269875"/>
            </a:xfrm>
            <a:custGeom>
              <a:avLst/>
              <a:gdLst/>
              <a:ahLst/>
              <a:cxnLst/>
              <a:rect l="l" t="t" r="r" b="b"/>
              <a:pathLst>
                <a:path w="141604" h="269875">
                  <a:moveTo>
                    <a:pt x="118086" y="155696"/>
                  </a:moveTo>
                  <a:lnTo>
                    <a:pt x="87337" y="155696"/>
                  </a:lnTo>
                  <a:lnTo>
                    <a:pt x="93065" y="156128"/>
                  </a:lnTo>
                  <a:lnTo>
                    <a:pt x="93078" y="264167"/>
                  </a:lnTo>
                  <a:lnTo>
                    <a:pt x="99021" y="269704"/>
                  </a:lnTo>
                  <a:lnTo>
                    <a:pt x="114020" y="267926"/>
                  </a:lnTo>
                  <a:lnTo>
                    <a:pt x="118071" y="262503"/>
                  </a:lnTo>
                  <a:lnTo>
                    <a:pt x="118086" y="155696"/>
                  </a:lnTo>
                  <a:close/>
                </a:path>
                <a:path w="141604" h="269875">
                  <a:moveTo>
                    <a:pt x="123311" y="78404"/>
                  </a:moveTo>
                  <a:lnTo>
                    <a:pt x="62344" y="78404"/>
                  </a:lnTo>
                  <a:lnTo>
                    <a:pt x="62293" y="263227"/>
                  </a:lnTo>
                  <a:lnTo>
                    <a:pt x="67144" y="268828"/>
                  </a:lnTo>
                  <a:lnTo>
                    <a:pt x="82740" y="268828"/>
                  </a:lnTo>
                  <a:lnTo>
                    <a:pt x="87325" y="263430"/>
                  </a:lnTo>
                  <a:lnTo>
                    <a:pt x="87337" y="155696"/>
                  </a:lnTo>
                  <a:lnTo>
                    <a:pt x="118086" y="155696"/>
                  </a:lnTo>
                  <a:lnTo>
                    <a:pt x="118097" y="80068"/>
                  </a:lnTo>
                  <a:lnTo>
                    <a:pt x="123311" y="78404"/>
                  </a:lnTo>
                  <a:close/>
                </a:path>
                <a:path w="141604" h="269875">
                  <a:moveTo>
                    <a:pt x="140947" y="78366"/>
                  </a:moveTo>
                  <a:lnTo>
                    <a:pt x="123431" y="78366"/>
                  </a:lnTo>
                  <a:lnTo>
                    <a:pt x="123722" y="80284"/>
                  </a:lnTo>
                  <a:lnTo>
                    <a:pt x="123837" y="152534"/>
                  </a:lnTo>
                  <a:lnTo>
                    <a:pt x="127241" y="156153"/>
                  </a:lnTo>
                  <a:lnTo>
                    <a:pt x="137490" y="156153"/>
                  </a:lnTo>
                  <a:lnTo>
                    <a:pt x="141008" y="152737"/>
                  </a:lnTo>
                  <a:lnTo>
                    <a:pt x="141209" y="121406"/>
                  </a:lnTo>
                  <a:lnTo>
                    <a:pt x="141086" y="85390"/>
                  </a:lnTo>
                  <a:lnTo>
                    <a:pt x="140947" y="78366"/>
                  </a:lnTo>
                  <a:close/>
                </a:path>
                <a:path w="141604" h="269875">
                  <a:moveTo>
                    <a:pt x="10274" y="37713"/>
                  </a:moveTo>
                  <a:lnTo>
                    <a:pt x="1346" y="43466"/>
                  </a:lnTo>
                  <a:lnTo>
                    <a:pt x="0" y="48915"/>
                  </a:lnTo>
                  <a:lnTo>
                    <a:pt x="10373" y="64404"/>
                  </a:lnTo>
                  <a:lnTo>
                    <a:pt x="17496" y="74917"/>
                  </a:lnTo>
                  <a:lnTo>
                    <a:pt x="24680" y="85390"/>
                  </a:lnTo>
                  <a:lnTo>
                    <a:pt x="36094" y="97186"/>
                  </a:lnTo>
                  <a:lnTo>
                    <a:pt x="44466" y="97528"/>
                  </a:lnTo>
                  <a:lnTo>
                    <a:pt x="50736" y="90799"/>
                  </a:lnTo>
                  <a:lnTo>
                    <a:pt x="53619" y="86507"/>
                  </a:lnTo>
                  <a:lnTo>
                    <a:pt x="58013" y="81147"/>
                  </a:lnTo>
                  <a:lnTo>
                    <a:pt x="59804" y="80284"/>
                  </a:lnTo>
                  <a:lnTo>
                    <a:pt x="62344" y="78404"/>
                  </a:lnTo>
                  <a:lnTo>
                    <a:pt x="123311" y="78404"/>
                  </a:lnTo>
                  <a:lnTo>
                    <a:pt x="140947" y="78366"/>
                  </a:lnTo>
                  <a:lnTo>
                    <a:pt x="140855" y="74340"/>
                  </a:lnTo>
                  <a:lnTo>
                    <a:pt x="140056" y="71406"/>
                  </a:lnTo>
                  <a:lnTo>
                    <a:pt x="38646" y="71406"/>
                  </a:lnTo>
                  <a:lnTo>
                    <a:pt x="37223" y="69425"/>
                  </a:lnTo>
                  <a:lnTo>
                    <a:pt x="36042" y="67876"/>
                  </a:lnTo>
                  <a:lnTo>
                    <a:pt x="27826" y="55761"/>
                  </a:lnTo>
                  <a:lnTo>
                    <a:pt x="20624" y="45299"/>
                  </a:lnTo>
                  <a:lnTo>
                    <a:pt x="15951" y="38742"/>
                  </a:lnTo>
                  <a:lnTo>
                    <a:pt x="10274" y="37713"/>
                  </a:lnTo>
                  <a:close/>
                </a:path>
                <a:path w="141604" h="269875">
                  <a:moveTo>
                    <a:pt x="74707" y="48553"/>
                  </a:moveTo>
                  <a:lnTo>
                    <a:pt x="59177" y="50349"/>
                  </a:lnTo>
                  <a:lnTo>
                    <a:pt x="50461" y="56477"/>
                  </a:lnTo>
                  <a:lnTo>
                    <a:pt x="46240" y="61843"/>
                  </a:lnTo>
                  <a:lnTo>
                    <a:pt x="42583" y="66428"/>
                  </a:lnTo>
                  <a:lnTo>
                    <a:pt x="38646" y="71406"/>
                  </a:lnTo>
                  <a:lnTo>
                    <a:pt x="140056" y="71406"/>
                  </a:lnTo>
                  <a:lnTo>
                    <a:pt x="96633" y="49133"/>
                  </a:lnTo>
                  <a:lnTo>
                    <a:pt x="84984" y="48734"/>
                  </a:lnTo>
                  <a:lnTo>
                    <a:pt x="74707" y="48553"/>
                  </a:lnTo>
                  <a:close/>
                </a:path>
                <a:path w="141604" h="269875">
                  <a:moveTo>
                    <a:pt x="95605" y="0"/>
                  </a:moveTo>
                  <a:lnTo>
                    <a:pt x="79323" y="2385"/>
                  </a:lnTo>
                  <a:lnTo>
                    <a:pt x="69505" y="10359"/>
                  </a:lnTo>
                  <a:lnTo>
                    <a:pt x="69921" y="27736"/>
                  </a:lnTo>
                  <a:lnTo>
                    <a:pt x="75737" y="38674"/>
                  </a:lnTo>
                  <a:lnTo>
                    <a:pt x="85086" y="43511"/>
                  </a:lnTo>
                  <a:lnTo>
                    <a:pt x="100271" y="39882"/>
                  </a:lnTo>
                  <a:lnTo>
                    <a:pt x="109137" y="30339"/>
                  </a:lnTo>
                  <a:lnTo>
                    <a:pt x="111061" y="21203"/>
                  </a:lnTo>
                  <a:lnTo>
                    <a:pt x="106669" y="7947"/>
                  </a:lnTo>
                  <a:lnTo>
                    <a:pt x="95605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object 40"/>
            <p:cNvSpPr/>
            <p:nvPr/>
          </p:nvSpPr>
          <p:spPr>
            <a:xfrm>
              <a:off x="891165" y="1765839"/>
              <a:ext cx="170815" cy="145415"/>
            </a:xfrm>
            <a:custGeom>
              <a:avLst/>
              <a:gdLst/>
              <a:ahLst/>
              <a:cxnLst/>
              <a:rect l="l" t="t" r="r" b="b"/>
              <a:pathLst>
                <a:path w="170815" h="145415">
                  <a:moveTo>
                    <a:pt x="170802" y="0"/>
                  </a:moveTo>
                  <a:lnTo>
                    <a:pt x="0" y="0"/>
                  </a:lnTo>
                  <a:lnTo>
                    <a:pt x="0" y="145402"/>
                  </a:lnTo>
                  <a:lnTo>
                    <a:pt x="170802" y="145402"/>
                  </a:lnTo>
                  <a:lnTo>
                    <a:pt x="170802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object 41"/>
            <p:cNvSpPr/>
            <p:nvPr/>
          </p:nvSpPr>
          <p:spPr>
            <a:xfrm>
              <a:off x="911787" y="1792810"/>
              <a:ext cx="133350" cy="101600"/>
            </a:xfrm>
            <a:custGeom>
              <a:avLst/>
              <a:gdLst/>
              <a:ahLst/>
              <a:cxnLst/>
              <a:rect l="l" t="t" r="r" b="b"/>
              <a:pathLst>
                <a:path w="133350" h="101600">
                  <a:moveTo>
                    <a:pt x="44450" y="48272"/>
                  </a:moveTo>
                  <a:lnTo>
                    <a:pt x="0" y="101612"/>
                  </a:lnTo>
                  <a:lnTo>
                    <a:pt x="59883" y="55986"/>
                  </a:lnTo>
                  <a:lnTo>
                    <a:pt x="44450" y="48272"/>
                  </a:lnTo>
                  <a:close/>
                </a:path>
                <a:path w="133350" h="101600">
                  <a:moveTo>
                    <a:pt x="133362" y="0"/>
                  </a:moveTo>
                  <a:lnTo>
                    <a:pt x="59883" y="55986"/>
                  </a:lnTo>
                  <a:lnTo>
                    <a:pt x="74942" y="63512"/>
                  </a:lnTo>
                  <a:lnTo>
                    <a:pt x="133362" y="0"/>
                  </a:lnTo>
                  <a:close/>
                </a:path>
              </a:pathLst>
            </a:custGeom>
            <a:solidFill>
              <a:srgbClr val="E5E38C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object 42"/>
            <p:cNvSpPr/>
            <p:nvPr/>
          </p:nvSpPr>
          <p:spPr>
            <a:xfrm>
              <a:off x="911787" y="1792810"/>
              <a:ext cx="133350" cy="101600"/>
            </a:xfrm>
            <a:custGeom>
              <a:avLst/>
              <a:gdLst/>
              <a:ahLst/>
              <a:cxnLst/>
              <a:rect l="l" t="t" r="r" b="b"/>
              <a:pathLst>
                <a:path w="133350" h="101600">
                  <a:moveTo>
                    <a:pt x="0" y="101612"/>
                  </a:moveTo>
                  <a:lnTo>
                    <a:pt x="44450" y="48272"/>
                  </a:lnTo>
                  <a:lnTo>
                    <a:pt x="74942" y="63512"/>
                  </a:lnTo>
                  <a:lnTo>
                    <a:pt x="133362" y="0"/>
                  </a:lnTo>
                  <a:lnTo>
                    <a:pt x="0" y="101612"/>
                  </a:lnTo>
                </a:path>
              </a:pathLst>
            </a:custGeom>
            <a:solidFill>
              <a:srgbClr val="949300"/>
            </a:solidFill>
            <a:ln w="6718">
              <a:solidFill>
                <a:srgbClr val="96931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object 43"/>
            <p:cNvSpPr/>
            <p:nvPr/>
          </p:nvSpPr>
          <p:spPr>
            <a:xfrm>
              <a:off x="976564" y="1909665"/>
              <a:ext cx="0" cy="82550"/>
            </a:xfrm>
            <a:custGeom>
              <a:avLst/>
              <a:gdLst/>
              <a:ahLst/>
              <a:cxnLst/>
              <a:rect l="l" t="t" r="r" b="b"/>
              <a:pathLst>
                <a:path h="82550">
                  <a:moveTo>
                    <a:pt x="0" y="0"/>
                  </a:moveTo>
                  <a:lnTo>
                    <a:pt x="0" y="82562"/>
                  </a:lnTo>
                </a:path>
              </a:pathLst>
            </a:custGeom>
            <a:ln w="13436">
              <a:solidFill>
                <a:srgbClr val="E5E38C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object 44"/>
            <p:cNvSpPr/>
            <p:nvPr/>
          </p:nvSpPr>
          <p:spPr>
            <a:xfrm>
              <a:off x="943541" y="1992228"/>
              <a:ext cx="63500" cy="0"/>
            </a:xfrm>
            <a:custGeom>
              <a:avLst/>
              <a:gdLst/>
              <a:ahLst/>
              <a:cxnLst/>
              <a:rect l="l" t="t" r="r" b="b"/>
              <a:pathLst>
                <a:path w="63500">
                  <a:moveTo>
                    <a:pt x="0" y="0"/>
                  </a:moveTo>
                  <a:lnTo>
                    <a:pt x="63512" y="0"/>
                  </a:lnTo>
                </a:path>
              </a:pathLst>
            </a:custGeom>
            <a:ln w="8966">
              <a:solidFill>
                <a:srgbClr val="E5E38C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3" name="object 17"/>
          <p:cNvSpPr/>
          <p:nvPr/>
        </p:nvSpPr>
        <p:spPr>
          <a:xfrm>
            <a:off x="8032974" y="4782800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86" y="0"/>
                </a:moveTo>
                <a:lnTo>
                  <a:pt x="10487" y="15004"/>
                </a:lnTo>
                <a:lnTo>
                  <a:pt x="0" y="38013"/>
                </a:lnTo>
                <a:lnTo>
                  <a:pt x="1983" y="53712"/>
                </a:lnTo>
                <a:lnTo>
                  <a:pt x="28168" y="83577"/>
                </a:lnTo>
                <a:lnTo>
                  <a:pt x="43288" y="86325"/>
                </a:lnTo>
                <a:lnTo>
                  <a:pt x="57451" y="83969"/>
                </a:lnTo>
                <a:lnTo>
                  <a:pt x="69669" y="77425"/>
                </a:lnTo>
                <a:lnTo>
                  <a:pt x="79156" y="67479"/>
                </a:lnTo>
                <a:lnTo>
                  <a:pt x="85121" y="54916"/>
                </a:lnTo>
                <a:lnTo>
                  <a:pt x="84130" y="37285"/>
                </a:lnTo>
                <a:lnTo>
                  <a:pt x="79706" y="22885"/>
                </a:lnTo>
                <a:lnTo>
                  <a:pt x="72404" y="11808"/>
                </a:lnTo>
                <a:lnTo>
                  <a:pt x="62779" y="4149"/>
                </a:lnTo>
                <a:lnTo>
                  <a:pt x="51386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object 18"/>
          <p:cNvSpPr/>
          <p:nvPr/>
        </p:nvSpPr>
        <p:spPr>
          <a:xfrm>
            <a:off x="7755085" y="4827711"/>
            <a:ext cx="389890" cy="260350"/>
          </a:xfrm>
          <a:custGeom>
            <a:avLst/>
            <a:gdLst/>
            <a:ahLst/>
            <a:cxnLst/>
            <a:rect l="l" t="t" r="r" b="b"/>
            <a:pathLst>
              <a:path w="389889" h="260350">
                <a:moveTo>
                  <a:pt x="40398" y="17424"/>
                </a:moveTo>
                <a:lnTo>
                  <a:pt x="5527" y="37478"/>
                </a:lnTo>
                <a:lnTo>
                  <a:pt x="0" y="107886"/>
                </a:lnTo>
                <a:lnTo>
                  <a:pt x="2432" y="121629"/>
                </a:lnTo>
                <a:lnTo>
                  <a:pt x="9146" y="133344"/>
                </a:lnTo>
                <a:lnTo>
                  <a:pt x="19267" y="142179"/>
                </a:lnTo>
                <a:lnTo>
                  <a:pt x="31191" y="259740"/>
                </a:lnTo>
                <a:lnTo>
                  <a:pt x="105981" y="259740"/>
                </a:lnTo>
                <a:lnTo>
                  <a:pt x="105981" y="147116"/>
                </a:lnTo>
                <a:lnTo>
                  <a:pt x="118073" y="142031"/>
                </a:lnTo>
                <a:lnTo>
                  <a:pt x="127750" y="133486"/>
                </a:lnTo>
                <a:lnTo>
                  <a:pt x="254044" y="133479"/>
                </a:lnTo>
                <a:lnTo>
                  <a:pt x="380294" y="133479"/>
                </a:lnTo>
                <a:lnTo>
                  <a:pt x="381070" y="132777"/>
                </a:lnTo>
                <a:lnTo>
                  <a:pt x="387577" y="120934"/>
                </a:lnTo>
                <a:lnTo>
                  <a:pt x="389763" y="90004"/>
                </a:lnTo>
                <a:lnTo>
                  <a:pt x="387224" y="75939"/>
                </a:lnTo>
                <a:lnTo>
                  <a:pt x="380227" y="64005"/>
                </a:lnTo>
                <a:lnTo>
                  <a:pt x="373080" y="57980"/>
                </a:lnTo>
                <a:lnTo>
                  <a:pt x="268591" y="57980"/>
                </a:lnTo>
                <a:lnTo>
                  <a:pt x="263461" y="40411"/>
                </a:lnTo>
                <a:lnTo>
                  <a:pt x="260922" y="26344"/>
                </a:lnTo>
                <a:lnTo>
                  <a:pt x="257463" y="20441"/>
                </a:lnTo>
                <a:lnTo>
                  <a:pt x="119878" y="20441"/>
                </a:lnTo>
                <a:lnTo>
                  <a:pt x="107825" y="18593"/>
                </a:lnTo>
                <a:lnTo>
                  <a:pt x="40398" y="17424"/>
                </a:lnTo>
                <a:close/>
              </a:path>
              <a:path w="389889" h="260350">
                <a:moveTo>
                  <a:pt x="254035" y="133486"/>
                </a:moveTo>
                <a:lnTo>
                  <a:pt x="127750" y="133486"/>
                </a:lnTo>
                <a:lnTo>
                  <a:pt x="150330" y="144772"/>
                </a:lnTo>
                <a:lnTo>
                  <a:pt x="157492" y="259740"/>
                </a:lnTo>
                <a:lnTo>
                  <a:pt x="232283" y="259740"/>
                </a:lnTo>
                <a:lnTo>
                  <a:pt x="232283" y="147116"/>
                </a:lnTo>
                <a:lnTo>
                  <a:pt x="244359" y="142031"/>
                </a:lnTo>
                <a:lnTo>
                  <a:pt x="254035" y="133486"/>
                </a:lnTo>
                <a:close/>
              </a:path>
              <a:path w="389889" h="260350">
                <a:moveTo>
                  <a:pt x="380294" y="133479"/>
                </a:moveTo>
                <a:lnTo>
                  <a:pt x="254044" y="133479"/>
                </a:lnTo>
                <a:lnTo>
                  <a:pt x="276622" y="144772"/>
                </a:lnTo>
                <a:lnTo>
                  <a:pt x="283781" y="259740"/>
                </a:lnTo>
                <a:lnTo>
                  <a:pt x="358571" y="259740"/>
                </a:lnTo>
                <a:lnTo>
                  <a:pt x="358571" y="147116"/>
                </a:lnTo>
                <a:lnTo>
                  <a:pt x="371110" y="141787"/>
                </a:lnTo>
                <a:lnTo>
                  <a:pt x="380294" y="133479"/>
                </a:lnTo>
                <a:close/>
              </a:path>
              <a:path w="389889" h="260350">
                <a:moveTo>
                  <a:pt x="349364" y="49606"/>
                </a:moveTo>
                <a:lnTo>
                  <a:pt x="292989" y="49606"/>
                </a:lnTo>
                <a:lnTo>
                  <a:pt x="279889" y="51835"/>
                </a:lnTo>
                <a:lnTo>
                  <a:pt x="268591" y="57980"/>
                </a:lnTo>
                <a:lnTo>
                  <a:pt x="373080" y="57980"/>
                </a:lnTo>
                <a:lnTo>
                  <a:pt x="369704" y="55134"/>
                </a:lnTo>
                <a:lnTo>
                  <a:pt x="356585" y="50256"/>
                </a:lnTo>
                <a:lnTo>
                  <a:pt x="349364" y="49606"/>
                </a:lnTo>
                <a:close/>
              </a:path>
              <a:path w="389889" h="260350">
                <a:moveTo>
                  <a:pt x="166687" y="0"/>
                </a:moveTo>
                <a:lnTo>
                  <a:pt x="152929" y="2436"/>
                </a:lnTo>
                <a:lnTo>
                  <a:pt x="141194" y="9159"/>
                </a:lnTo>
                <a:lnTo>
                  <a:pt x="132346" y="19294"/>
                </a:lnTo>
                <a:lnTo>
                  <a:pt x="119878" y="20441"/>
                </a:lnTo>
                <a:lnTo>
                  <a:pt x="257463" y="20441"/>
                </a:lnTo>
                <a:lnTo>
                  <a:pt x="253927" y="14406"/>
                </a:lnTo>
                <a:lnTo>
                  <a:pt x="243407" y="5531"/>
                </a:lnTo>
                <a:lnTo>
                  <a:pt x="230293" y="650"/>
                </a:lnTo>
                <a:lnTo>
                  <a:pt x="166687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5" name="object 19"/>
          <p:cNvSpPr/>
          <p:nvPr/>
        </p:nvSpPr>
        <p:spPr>
          <a:xfrm>
            <a:off x="7906683" y="4728214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86" y="0"/>
                </a:moveTo>
                <a:lnTo>
                  <a:pt x="10487" y="15004"/>
                </a:lnTo>
                <a:lnTo>
                  <a:pt x="0" y="38013"/>
                </a:lnTo>
                <a:lnTo>
                  <a:pt x="1983" y="53712"/>
                </a:lnTo>
                <a:lnTo>
                  <a:pt x="28168" y="83577"/>
                </a:lnTo>
                <a:lnTo>
                  <a:pt x="43288" y="86325"/>
                </a:lnTo>
                <a:lnTo>
                  <a:pt x="57451" y="83969"/>
                </a:lnTo>
                <a:lnTo>
                  <a:pt x="69669" y="77425"/>
                </a:lnTo>
                <a:lnTo>
                  <a:pt x="79156" y="67479"/>
                </a:lnTo>
                <a:lnTo>
                  <a:pt x="85121" y="54916"/>
                </a:lnTo>
                <a:lnTo>
                  <a:pt x="84130" y="37285"/>
                </a:lnTo>
                <a:lnTo>
                  <a:pt x="79706" y="22885"/>
                </a:lnTo>
                <a:lnTo>
                  <a:pt x="72404" y="11808"/>
                </a:lnTo>
                <a:lnTo>
                  <a:pt x="62779" y="4149"/>
                </a:lnTo>
                <a:lnTo>
                  <a:pt x="51386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6" name="object 20"/>
          <p:cNvSpPr/>
          <p:nvPr/>
        </p:nvSpPr>
        <p:spPr>
          <a:xfrm>
            <a:off x="7780378" y="4744082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97" y="0"/>
                </a:moveTo>
                <a:lnTo>
                  <a:pt x="10495" y="14999"/>
                </a:lnTo>
                <a:lnTo>
                  <a:pt x="0" y="38003"/>
                </a:lnTo>
                <a:lnTo>
                  <a:pt x="1982" y="53704"/>
                </a:lnTo>
                <a:lnTo>
                  <a:pt x="28166" y="83572"/>
                </a:lnTo>
                <a:lnTo>
                  <a:pt x="43299" y="86325"/>
                </a:lnTo>
                <a:lnTo>
                  <a:pt x="57462" y="83969"/>
                </a:lnTo>
                <a:lnTo>
                  <a:pt x="69681" y="77425"/>
                </a:lnTo>
                <a:lnTo>
                  <a:pt x="79167" y="67479"/>
                </a:lnTo>
                <a:lnTo>
                  <a:pt x="85133" y="54916"/>
                </a:lnTo>
                <a:lnTo>
                  <a:pt x="84142" y="37285"/>
                </a:lnTo>
                <a:lnTo>
                  <a:pt x="79718" y="22885"/>
                </a:lnTo>
                <a:lnTo>
                  <a:pt x="72416" y="11808"/>
                </a:lnTo>
                <a:lnTo>
                  <a:pt x="62790" y="4149"/>
                </a:lnTo>
                <a:lnTo>
                  <a:pt x="51397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9" name="object 16"/>
          <p:cNvSpPr/>
          <p:nvPr/>
        </p:nvSpPr>
        <p:spPr>
          <a:xfrm>
            <a:off x="8409756" y="1055472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80009" y="0"/>
                </a:moveTo>
                <a:lnTo>
                  <a:pt x="136751" y="5230"/>
                </a:lnTo>
                <a:lnTo>
                  <a:pt x="97285" y="20089"/>
                </a:lnTo>
                <a:lnTo>
                  <a:pt x="62861" y="43326"/>
                </a:lnTo>
                <a:lnTo>
                  <a:pt x="34731" y="73690"/>
                </a:lnTo>
                <a:lnTo>
                  <a:pt x="14146" y="109931"/>
                </a:lnTo>
                <a:lnTo>
                  <a:pt x="2356" y="150799"/>
                </a:lnTo>
                <a:lnTo>
                  <a:pt x="0" y="179997"/>
                </a:lnTo>
                <a:lnTo>
                  <a:pt x="596" y="194758"/>
                </a:lnTo>
                <a:lnTo>
                  <a:pt x="9177" y="236887"/>
                </a:lnTo>
                <a:lnTo>
                  <a:pt x="26969" y="274808"/>
                </a:lnTo>
                <a:lnTo>
                  <a:pt x="52724" y="307271"/>
                </a:lnTo>
                <a:lnTo>
                  <a:pt x="85188" y="333024"/>
                </a:lnTo>
                <a:lnTo>
                  <a:pt x="123113" y="350817"/>
                </a:lnTo>
                <a:lnTo>
                  <a:pt x="165246" y="359397"/>
                </a:lnTo>
                <a:lnTo>
                  <a:pt x="180009" y="359994"/>
                </a:lnTo>
                <a:lnTo>
                  <a:pt x="194773" y="359397"/>
                </a:lnTo>
                <a:lnTo>
                  <a:pt x="236906" y="350817"/>
                </a:lnTo>
                <a:lnTo>
                  <a:pt x="274830" y="333024"/>
                </a:lnTo>
                <a:lnTo>
                  <a:pt x="307295" y="307271"/>
                </a:lnTo>
                <a:lnTo>
                  <a:pt x="326670" y="284251"/>
                </a:lnTo>
                <a:lnTo>
                  <a:pt x="164934" y="284251"/>
                </a:lnTo>
                <a:lnTo>
                  <a:pt x="61607" y="191287"/>
                </a:lnTo>
                <a:lnTo>
                  <a:pt x="101333" y="147142"/>
                </a:lnTo>
                <a:lnTo>
                  <a:pt x="192131" y="147142"/>
                </a:lnTo>
                <a:lnTo>
                  <a:pt x="245973" y="73990"/>
                </a:lnTo>
                <a:lnTo>
                  <a:pt x="325490" y="73990"/>
                </a:lnTo>
                <a:lnTo>
                  <a:pt x="325287" y="73690"/>
                </a:lnTo>
                <a:lnTo>
                  <a:pt x="297157" y="43326"/>
                </a:lnTo>
                <a:lnTo>
                  <a:pt x="262734" y="20089"/>
                </a:lnTo>
                <a:lnTo>
                  <a:pt x="223267" y="5230"/>
                </a:lnTo>
                <a:lnTo>
                  <a:pt x="194773" y="596"/>
                </a:lnTo>
                <a:lnTo>
                  <a:pt x="180009" y="0"/>
                </a:lnTo>
                <a:close/>
              </a:path>
              <a:path w="360045" h="360045">
                <a:moveTo>
                  <a:pt x="325490" y="73990"/>
                </a:moveTo>
                <a:lnTo>
                  <a:pt x="245973" y="73990"/>
                </a:lnTo>
                <a:lnTo>
                  <a:pt x="293801" y="109194"/>
                </a:lnTo>
                <a:lnTo>
                  <a:pt x="164934" y="284251"/>
                </a:lnTo>
                <a:lnTo>
                  <a:pt x="326670" y="284251"/>
                </a:lnTo>
                <a:lnTo>
                  <a:pt x="333049" y="274808"/>
                </a:lnTo>
                <a:lnTo>
                  <a:pt x="350842" y="236887"/>
                </a:lnTo>
                <a:lnTo>
                  <a:pt x="359422" y="194758"/>
                </a:lnTo>
                <a:lnTo>
                  <a:pt x="360019" y="179997"/>
                </a:lnTo>
                <a:lnTo>
                  <a:pt x="359422" y="165233"/>
                </a:lnTo>
                <a:lnTo>
                  <a:pt x="350842" y="123101"/>
                </a:lnTo>
                <a:lnTo>
                  <a:pt x="333049" y="85179"/>
                </a:lnTo>
                <a:lnTo>
                  <a:pt x="325490" y="73990"/>
                </a:lnTo>
                <a:close/>
              </a:path>
              <a:path w="360045" h="360045">
                <a:moveTo>
                  <a:pt x="192131" y="147142"/>
                </a:moveTo>
                <a:lnTo>
                  <a:pt x="101333" y="147142"/>
                </a:lnTo>
                <a:lnTo>
                  <a:pt x="155955" y="196291"/>
                </a:lnTo>
                <a:lnTo>
                  <a:pt x="192131" y="147142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19" name="Group 118"/>
          <p:cNvGrpSpPr/>
          <p:nvPr/>
        </p:nvGrpSpPr>
        <p:grpSpPr>
          <a:xfrm>
            <a:off x="8298572" y="5757173"/>
            <a:ext cx="603179" cy="587136"/>
            <a:chOff x="-837115" y="5148335"/>
            <a:chExt cx="725170" cy="725170"/>
          </a:xfrm>
        </p:grpSpPr>
        <p:sp>
          <p:nvSpPr>
            <p:cNvPr id="114" name="object 48"/>
            <p:cNvSpPr/>
            <p:nvPr/>
          </p:nvSpPr>
          <p:spPr>
            <a:xfrm>
              <a:off x="-837115" y="5148335"/>
              <a:ext cx="725170" cy="725170"/>
            </a:xfrm>
            <a:custGeom>
              <a:avLst/>
              <a:gdLst/>
              <a:ahLst/>
              <a:cxnLst/>
              <a:rect l="l" t="t" r="r" b="b"/>
              <a:pathLst>
                <a:path w="725169" h="725170">
                  <a:moveTo>
                    <a:pt x="362318" y="0"/>
                  </a:moveTo>
                  <a:lnTo>
                    <a:pt x="303551" y="4742"/>
                  </a:lnTo>
                  <a:lnTo>
                    <a:pt x="247803" y="18472"/>
                  </a:lnTo>
                  <a:lnTo>
                    <a:pt x="195818" y="40444"/>
                  </a:lnTo>
                  <a:lnTo>
                    <a:pt x="148344" y="69912"/>
                  </a:lnTo>
                  <a:lnTo>
                    <a:pt x="106125" y="106129"/>
                  </a:lnTo>
                  <a:lnTo>
                    <a:pt x="69910" y="148349"/>
                  </a:lnTo>
                  <a:lnTo>
                    <a:pt x="40444" y="195827"/>
                  </a:lnTo>
                  <a:lnTo>
                    <a:pt x="18472" y="247816"/>
                  </a:lnTo>
                  <a:lnTo>
                    <a:pt x="4742" y="303570"/>
                  </a:lnTo>
                  <a:lnTo>
                    <a:pt x="0" y="362343"/>
                  </a:lnTo>
                  <a:lnTo>
                    <a:pt x="1201" y="392061"/>
                  </a:lnTo>
                  <a:lnTo>
                    <a:pt x="10530" y="449418"/>
                  </a:lnTo>
                  <a:lnTo>
                    <a:pt x="28474" y="503384"/>
                  </a:lnTo>
                  <a:lnTo>
                    <a:pt x="54287" y="553213"/>
                  </a:lnTo>
                  <a:lnTo>
                    <a:pt x="87221" y="598157"/>
                  </a:lnTo>
                  <a:lnTo>
                    <a:pt x="126531" y="637471"/>
                  </a:lnTo>
                  <a:lnTo>
                    <a:pt x="171470" y="670408"/>
                  </a:lnTo>
                  <a:lnTo>
                    <a:pt x="221293" y="696222"/>
                  </a:lnTo>
                  <a:lnTo>
                    <a:pt x="275253" y="714168"/>
                  </a:lnTo>
                  <a:lnTo>
                    <a:pt x="332604" y="723498"/>
                  </a:lnTo>
                  <a:lnTo>
                    <a:pt x="362318" y="724700"/>
                  </a:lnTo>
                  <a:lnTo>
                    <a:pt x="392039" y="723498"/>
                  </a:lnTo>
                  <a:lnTo>
                    <a:pt x="449401" y="714168"/>
                  </a:lnTo>
                  <a:lnTo>
                    <a:pt x="503370" y="696222"/>
                  </a:lnTo>
                  <a:lnTo>
                    <a:pt x="553199" y="670408"/>
                  </a:lnTo>
                  <a:lnTo>
                    <a:pt x="598142" y="637471"/>
                  </a:lnTo>
                  <a:lnTo>
                    <a:pt x="637454" y="598157"/>
                  </a:lnTo>
                  <a:lnTo>
                    <a:pt x="670389" y="553213"/>
                  </a:lnTo>
                  <a:lnTo>
                    <a:pt x="696201" y="503384"/>
                  </a:lnTo>
                  <a:lnTo>
                    <a:pt x="714144" y="449418"/>
                  </a:lnTo>
                  <a:lnTo>
                    <a:pt x="723473" y="392061"/>
                  </a:lnTo>
                  <a:lnTo>
                    <a:pt x="724674" y="362343"/>
                  </a:lnTo>
                  <a:lnTo>
                    <a:pt x="723473" y="332626"/>
                  </a:lnTo>
                  <a:lnTo>
                    <a:pt x="714144" y="275269"/>
                  </a:lnTo>
                  <a:lnTo>
                    <a:pt x="696201" y="221304"/>
                  </a:lnTo>
                  <a:lnTo>
                    <a:pt x="670389" y="171477"/>
                  </a:lnTo>
                  <a:lnTo>
                    <a:pt x="637454" y="126535"/>
                  </a:lnTo>
                  <a:lnTo>
                    <a:pt x="598142" y="87223"/>
                  </a:lnTo>
                  <a:lnTo>
                    <a:pt x="553199" y="54288"/>
                  </a:lnTo>
                  <a:lnTo>
                    <a:pt x="503370" y="28475"/>
                  </a:lnTo>
                  <a:lnTo>
                    <a:pt x="449401" y="10530"/>
                  </a:lnTo>
                  <a:lnTo>
                    <a:pt x="392039" y="1201"/>
                  </a:lnTo>
                  <a:lnTo>
                    <a:pt x="362318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9493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949300"/>
                </a:solidFill>
              </a:endParaRPr>
            </a:p>
          </p:txBody>
        </p:sp>
        <p:sp>
          <p:nvSpPr>
            <p:cNvPr id="115" name="object 49"/>
            <p:cNvSpPr/>
            <p:nvPr/>
          </p:nvSpPr>
          <p:spPr>
            <a:xfrm>
              <a:off x="-681822" y="5400832"/>
              <a:ext cx="215900" cy="300990"/>
            </a:xfrm>
            <a:custGeom>
              <a:avLst/>
              <a:gdLst/>
              <a:ahLst/>
              <a:cxnLst/>
              <a:rect l="l" t="t" r="r" b="b"/>
              <a:pathLst>
                <a:path w="215900" h="300990">
                  <a:moveTo>
                    <a:pt x="155841" y="0"/>
                  </a:moveTo>
                  <a:lnTo>
                    <a:pt x="62534" y="63"/>
                  </a:lnTo>
                  <a:lnTo>
                    <a:pt x="59651" y="2806"/>
                  </a:lnTo>
                  <a:lnTo>
                    <a:pt x="56476" y="10883"/>
                  </a:lnTo>
                  <a:lnTo>
                    <a:pt x="57759" y="15189"/>
                  </a:lnTo>
                  <a:lnTo>
                    <a:pt x="62788" y="18681"/>
                  </a:lnTo>
                  <a:lnTo>
                    <a:pt x="64960" y="19291"/>
                  </a:lnTo>
                  <a:lnTo>
                    <a:pt x="67233" y="20294"/>
                  </a:lnTo>
                  <a:lnTo>
                    <a:pt x="67271" y="124790"/>
                  </a:lnTo>
                  <a:lnTo>
                    <a:pt x="66992" y="126136"/>
                  </a:lnTo>
                  <a:lnTo>
                    <a:pt x="0" y="289280"/>
                  </a:lnTo>
                  <a:lnTo>
                    <a:pt x="3352" y="297230"/>
                  </a:lnTo>
                  <a:lnTo>
                    <a:pt x="12534" y="300380"/>
                  </a:lnTo>
                  <a:lnTo>
                    <a:pt x="14846" y="300558"/>
                  </a:lnTo>
                  <a:lnTo>
                    <a:pt x="202666" y="300596"/>
                  </a:lnTo>
                  <a:lnTo>
                    <a:pt x="213448" y="295314"/>
                  </a:lnTo>
                  <a:lnTo>
                    <a:pt x="215287" y="283725"/>
                  </a:lnTo>
                  <a:lnTo>
                    <a:pt x="150634" y="126034"/>
                  </a:lnTo>
                  <a:lnTo>
                    <a:pt x="150364" y="124790"/>
                  </a:lnTo>
                  <a:lnTo>
                    <a:pt x="150304" y="19710"/>
                  </a:lnTo>
                  <a:lnTo>
                    <a:pt x="151752" y="19583"/>
                  </a:lnTo>
                  <a:lnTo>
                    <a:pt x="157200" y="18783"/>
                  </a:lnTo>
                  <a:lnTo>
                    <a:pt x="161061" y="14084"/>
                  </a:lnTo>
                  <a:lnTo>
                    <a:pt x="160388" y="3848"/>
                  </a:lnTo>
                  <a:lnTo>
                    <a:pt x="155841" y="0"/>
                  </a:lnTo>
                  <a:close/>
                </a:path>
              </a:pathLst>
            </a:custGeom>
            <a:solidFill>
              <a:srgbClr val="949300"/>
            </a:solidFill>
            <a:ln>
              <a:solidFill>
                <a:srgbClr val="9493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949300"/>
                </a:solidFill>
              </a:endParaRPr>
            </a:p>
          </p:txBody>
        </p:sp>
        <p:sp>
          <p:nvSpPr>
            <p:cNvPr id="116" name="object 50"/>
            <p:cNvSpPr/>
            <p:nvPr/>
          </p:nvSpPr>
          <p:spPr>
            <a:xfrm>
              <a:off x="-451124" y="5319836"/>
              <a:ext cx="163830" cy="381635"/>
            </a:xfrm>
            <a:custGeom>
              <a:avLst/>
              <a:gdLst/>
              <a:ahLst/>
              <a:cxnLst/>
              <a:rect l="l" t="t" r="r" b="b"/>
              <a:pathLst>
                <a:path w="163830" h="381634">
                  <a:moveTo>
                    <a:pt x="163525" y="91732"/>
                  </a:moveTo>
                  <a:lnTo>
                    <a:pt x="150876" y="91732"/>
                  </a:lnTo>
                  <a:lnTo>
                    <a:pt x="150876" y="349516"/>
                  </a:lnTo>
                  <a:lnTo>
                    <a:pt x="0" y="349516"/>
                  </a:lnTo>
                  <a:lnTo>
                    <a:pt x="0" y="381381"/>
                  </a:lnTo>
                  <a:lnTo>
                    <a:pt x="163525" y="381381"/>
                  </a:lnTo>
                  <a:lnTo>
                    <a:pt x="163525" y="91732"/>
                  </a:lnTo>
                  <a:close/>
                </a:path>
                <a:path w="163830" h="381634">
                  <a:moveTo>
                    <a:pt x="92125" y="26657"/>
                  </a:moveTo>
                  <a:lnTo>
                    <a:pt x="15557" y="26657"/>
                  </a:lnTo>
                  <a:lnTo>
                    <a:pt x="12382" y="29679"/>
                  </a:lnTo>
                  <a:lnTo>
                    <a:pt x="11341" y="38493"/>
                  </a:lnTo>
                  <a:lnTo>
                    <a:pt x="13969" y="41744"/>
                  </a:lnTo>
                  <a:lnTo>
                    <a:pt x="19636" y="42913"/>
                  </a:lnTo>
                  <a:lnTo>
                    <a:pt x="19697" y="68271"/>
                  </a:lnTo>
                  <a:lnTo>
                    <a:pt x="13893" y="74587"/>
                  </a:lnTo>
                  <a:lnTo>
                    <a:pt x="13893" y="91020"/>
                  </a:lnTo>
                  <a:lnTo>
                    <a:pt x="19850" y="91020"/>
                  </a:lnTo>
                  <a:lnTo>
                    <a:pt x="19888" y="296938"/>
                  </a:lnTo>
                  <a:lnTo>
                    <a:pt x="47587" y="328158"/>
                  </a:lnTo>
                  <a:lnTo>
                    <a:pt x="64816" y="324663"/>
                  </a:lnTo>
                  <a:lnTo>
                    <a:pt x="77065" y="317534"/>
                  </a:lnTo>
                  <a:lnTo>
                    <a:pt x="84475" y="307601"/>
                  </a:lnTo>
                  <a:lnTo>
                    <a:pt x="87191" y="295699"/>
                  </a:lnTo>
                  <a:lnTo>
                    <a:pt x="87223" y="91732"/>
                  </a:lnTo>
                  <a:lnTo>
                    <a:pt x="163525" y="91732"/>
                  </a:lnTo>
                  <a:lnTo>
                    <a:pt x="163525" y="74371"/>
                  </a:lnTo>
                  <a:lnTo>
                    <a:pt x="87312" y="74371"/>
                  </a:lnTo>
                  <a:lnTo>
                    <a:pt x="87312" y="42913"/>
                  </a:lnTo>
                  <a:lnTo>
                    <a:pt x="88709" y="42659"/>
                  </a:lnTo>
                  <a:lnTo>
                    <a:pt x="93484" y="41567"/>
                  </a:lnTo>
                  <a:lnTo>
                    <a:pt x="96126" y="38011"/>
                  </a:lnTo>
                  <a:lnTo>
                    <a:pt x="95262" y="29705"/>
                  </a:lnTo>
                  <a:lnTo>
                    <a:pt x="92125" y="26657"/>
                  </a:lnTo>
                  <a:close/>
                </a:path>
                <a:path w="163830" h="381634">
                  <a:moveTo>
                    <a:pt x="151396" y="0"/>
                  </a:moveTo>
                  <a:lnTo>
                    <a:pt x="150952" y="711"/>
                  </a:lnTo>
                  <a:lnTo>
                    <a:pt x="151002" y="74371"/>
                  </a:lnTo>
                  <a:lnTo>
                    <a:pt x="163525" y="74371"/>
                  </a:lnTo>
                  <a:lnTo>
                    <a:pt x="163525" y="266"/>
                  </a:lnTo>
                  <a:lnTo>
                    <a:pt x="156756" y="266"/>
                  </a:lnTo>
                  <a:lnTo>
                    <a:pt x="151396" y="0"/>
                  </a:lnTo>
                  <a:close/>
                </a:path>
                <a:path w="163830" h="381634">
                  <a:moveTo>
                    <a:pt x="163525" y="152"/>
                  </a:moveTo>
                  <a:lnTo>
                    <a:pt x="156756" y="266"/>
                  </a:lnTo>
                  <a:lnTo>
                    <a:pt x="163525" y="266"/>
                  </a:lnTo>
                  <a:close/>
                </a:path>
              </a:pathLst>
            </a:custGeom>
            <a:solidFill>
              <a:srgbClr val="949300"/>
            </a:solidFill>
            <a:ln>
              <a:solidFill>
                <a:srgbClr val="9493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949300"/>
                </a:solidFill>
              </a:endParaRPr>
            </a:p>
          </p:txBody>
        </p:sp>
        <p:sp>
          <p:nvSpPr>
            <p:cNvPr id="117" name="object 51"/>
            <p:cNvSpPr/>
            <p:nvPr/>
          </p:nvSpPr>
          <p:spPr>
            <a:xfrm>
              <a:off x="-571134" y="5353215"/>
              <a:ext cx="37465" cy="38100"/>
            </a:xfrm>
            <a:custGeom>
              <a:avLst/>
              <a:gdLst/>
              <a:ahLst/>
              <a:cxnLst/>
              <a:rect l="l" t="t" r="r" b="b"/>
              <a:pathLst>
                <a:path w="37464" h="38100">
                  <a:moveTo>
                    <a:pt x="21343" y="0"/>
                  </a:moveTo>
                  <a:lnTo>
                    <a:pt x="6917" y="4193"/>
                  </a:lnTo>
                  <a:lnTo>
                    <a:pt x="0" y="15007"/>
                  </a:lnTo>
                  <a:lnTo>
                    <a:pt x="3808" y="29909"/>
                  </a:lnTo>
                  <a:lnTo>
                    <a:pt x="14109" y="37163"/>
                  </a:lnTo>
                  <a:lnTo>
                    <a:pt x="18899" y="37726"/>
                  </a:lnTo>
                  <a:lnTo>
                    <a:pt x="31568" y="32682"/>
                  </a:lnTo>
                  <a:lnTo>
                    <a:pt x="37476" y="20239"/>
                  </a:lnTo>
                  <a:lnTo>
                    <a:pt x="32813" y="6480"/>
                  </a:lnTo>
                  <a:lnTo>
                    <a:pt x="21343" y="0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rgbClr val="9493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949300"/>
                </a:solidFill>
              </a:endParaRPr>
            </a:p>
          </p:txBody>
        </p:sp>
        <p:sp>
          <p:nvSpPr>
            <p:cNvPr id="118" name="object 52"/>
            <p:cNvSpPr/>
            <p:nvPr/>
          </p:nvSpPr>
          <p:spPr>
            <a:xfrm>
              <a:off x="-538100" y="5333977"/>
              <a:ext cx="15240" cy="15240"/>
            </a:xfrm>
            <a:custGeom>
              <a:avLst/>
              <a:gdLst/>
              <a:ahLst/>
              <a:cxnLst/>
              <a:rect l="l" t="t" r="r" b="b"/>
              <a:pathLst>
                <a:path w="15239" h="15240">
                  <a:moveTo>
                    <a:pt x="11645" y="0"/>
                  </a:moveTo>
                  <a:lnTo>
                    <a:pt x="3339" y="38"/>
                  </a:lnTo>
                  <a:lnTo>
                    <a:pt x="75" y="3327"/>
                  </a:lnTo>
                  <a:lnTo>
                    <a:pt x="0" y="11760"/>
                  </a:lnTo>
                  <a:lnTo>
                    <a:pt x="3339" y="15049"/>
                  </a:lnTo>
                  <a:lnTo>
                    <a:pt x="11772" y="15024"/>
                  </a:lnTo>
                  <a:lnTo>
                    <a:pt x="15011" y="11760"/>
                  </a:lnTo>
                  <a:lnTo>
                    <a:pt x="14985" y="3327"/>
                  </a:lnTo>
                  <a:lnTo>
                    <a:pt x="11645" y="0"/>
                  </a:lnTo>
                  <a:close/>
                </a:path>
              </a:pathLst>
            </a:custGeom>
            <a:solidFill>
              <a:srgbClr val="E5E38C"/>
            </a:solidFill>
            <a:ln>
              <a:solidFill>
                <a:srgbClr val="949300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srgbClr val="949300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3787813" y="5816936"/>
            <a:ext cx="343899" cy="427858"/>
            <a:chOff x="2827406" y="5780931"/>
            <a:chExt cx="343899" cy="427858"/>
          </a:xfrm>
        </p:grpSpPr>
        <p:sp>
          <p:nvSpPr>
            <p:cNvPr id="129" name="object 85"/>
            <p:cNvSpPr/>
            <p:nvPr/>
          </p:nvSpPr>
          <p:spPr>
            <a:xfrm>
              <a:off x="2827406" y="5878589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05613" y="0"/>
                  </a:moveTo>
                  <a:lnTo>
                    <a:pt x="0" y="38"/>
                  </a:lnTo>
                  <a:lnTo>
                    <a:pt x="0" y="330174"/>
                  </a:lnTo>
                  <a:lnTo>
                    <a:pt x="254342" y="330174"/>
                  </a:lnTo>
                  <a:lnTo>
                    <a:pt x="254444" y="328777"/>
                  </a:lnTo>
                  <a:lnTo>
                    <a:pt x="254635" y="327380"/>
                  </a:lnTo>
                  <a:lnTo>
                    <a:pt x="254636" y="306412"/>
                  </a:lnTo>
                  <a:lnTo>
                    <a:pt x="23926" y="306412"/>
                  </a:lnTo>
                  <a:lnTo>
                    <a:pt x="23926" y="22364"/>
                  </a:lnTo>
                  <a:lnTo>
                    <a:pt x="231169" y="22364"/>
                  </a:lnTo>
                  <a:lnTo>
                    <a:pt x="229817" y="21052"/>
                  </a:lnTo>
                  <a:lnTo>
                    <a:pt x="220632" y="12278"/>
                  </a:lnTo>
                  <a:lnTo>
                    <a:pt x="209207" y="1549"/>
                  </a:lnTo>
                  <a:lnTo>
                    <a:pt x="205613" y="0"/>
                  </a:lnTo>
                  <a:close/>
                </a:path>
                <a:path w="254635" h="330200">
                  <a:moveTo>
                    <a:pt x="231169" y="22364"/>
                  </a:moveTo>
                  <a:lnTo>
                    <a:pt x="195630" y="22364"/>
                  </a:lnTo>
                  <a:lnTo>
                    <a:pt x="195630" y="56642"/>
                  </a:lnTo>
                  <a:lnTo>
                    <a:pt x="231978" y="56642"/>
                  </a:lnTo>
                  <a:lnTo>
                    <a:pt x="231978" y="306412"/>
                  </a:lnTo>
                  <a:lnTo>
                    <a:pt x="254636" y="306412"/>
                  </a:lnTo>
                  <a:lnTo>
                    <a:pt x="254520" y="47218"/>
                  </a:lnTo>
                  <a:lnTo>
                    <a:pt x="252793" y="43637"/>
                  </a:lnTo>
                  <a:lnTo>
                    <a:pt x="247970" y="38821"/>
                  </a:lnTo>
                  <a:lnTo>
                    <a:pt x="238931" y="29900"/>
                  </a:lnTo>
                  <a:lnTo>
                    <a:pt x="231169" y="22364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0" name="object 86"/>
            <p:cNvSpPr/>
            <p:nvPr/>
          </p:nvSpPr>
          <p:spPr>
            <a:xfrm>
              <a:off x="2916670" y="5780931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30302" y="23952"/>
                  </a:moveTo>
                  <a:lnTo>
                    <a:pt x="195046" y="23952"/>
                  </a:lnTo>
                  <a:lnTo>
                    <a:pt x="195046" y="58381"/>
                  </a:lnTo>
                  <a:lnTo>
                    <a:pt x="230593" y="58381"/>
                  </a:lnTo>
                  <a:lnTo>
                    <a:pt x="230593" y="307809"/>
                  </a:lnTo>
                  <a:lnTo>
                    <a:pt x="221919" y="308787"/>
                  </a:lnTo>
                  <a:lnTo>
                    <a:pt x="221919" y="330136"/>
                  </a:lnTo>
                  <a:lnTo>
                    <a:pt x="254342" y="330136"/>
                  </a:lnTo>
                  <a:lnTo>
                    <a:pt x="251177" y="44110"/>
                  </a:lnTo>
                  <a:lnTo>
                    <a:pt x="230302" y="23952"/>
                  </a:lnTo>
                  <a:close/>
                </a:path>
                <a:path w="254635" h="330200">
                  <a:moveTo>
                    <a:pt x="205498" y="0"/>
                  </a:moveTo>
                  <a:lnTo>
                    <a:pt x="0" y="0"/>
                  </a:lnTo>
                  <a:lnTo>
                    <a:pt x="0" y="38773"/>
                  </a:lnTo>
                  <a:lnTo>
                    <a:pt x="21882" y="38773"/>
                  </a:lnTo>
                  <a:lnTo>
                    <a:pt x="21882" y="23952"/>
                  </a:lnTo>
                  <a:lnTo>
                    <a:pt x="230302" y="23952"/>
                  </a:lnTo>
                  <a:lnTo>
                    <a:pt x="20549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1" name="object 87"/>
            <p:cNvSpPr/>
            <p:nvPr/>
          </p:nvSpPr>
          <p:spPr>
            <a:xfrm>
              <a:off x="2871946" y="5827849"/>
              <a:ext cx="253365" cy="329565"/>
            </a:xfrm>
            <a:custGeom>
              <a:avLst/>
              <a:gdLst/>
              <a:ahLst/>
              <a:cxnLst/>
              <a:rect l="l" t="t" r="r" b="b"/>
              <a:pathLst>
                <a:path w="253364" h="329565">
                  <a:moveTo>
                    <a:pt x="229520" y="22823"/>
                  </a:moveTo>
                  <a:lnTo>
                    <a:pt x="195071" y="22823"/>
                  </a:lnTo>
                  <a:lnTo>
                    <a:pt x="195071" y="57304"/>
                  </a:lnTo>
                  <a:lnTo>
                    <a:pt x="230022" y="57304"/>
                  </a:lnTo>
                  <a:lnTo>
                    <a:pt x="230022" y="306579"/>
                  </a:lnTo>
                  <a:lnTo>
                    <a:pt x="221818" y="307506"/>
                  </a:lnTo>
                  <a:lnTo>
                    <a:pt x="221818" y="329008"/>
                  </a:lnTo>
                  <a:lnTo>
                    <a:pt x="252920" y="329008"/>
                  </a:lnTo>
                  <a:lnTo>
                    <a:pt x="253098" y="326988"/>
                  </a:lnTo>
                  <a:lnTo>
                    <a:pt x="253339" y="325604"/>
                  </a:lnTo>
                  <a:lnTo>
                    <a:pt x="253320" y="133240"/>
                  </a:lnTo>
                  <a:lnTo>
                    <a:pt x="253187" y="48249"/>
                  </a:lnTo>
                  <a:lnTo>
                    <a:pt x="239371" y="32408"/>
                  </a:lnTo>
                  <a:lnTo>
                    <a:pt x="229520" y="22823"/>
                  </a:lnTo>
                  <a:close/>
                </a:path>
                <a:path w="253364" h="329565">
                  <a:moveTo>
                    <a:pt x="186930" y="0"/>
                  </a:moveTo>
                  <a:lnTo>
                    <a:pt x="0" y="103"/>
                  </a:lnTo>
                  <a:lnTo>
                    <a:pt x="0" y="38101"/>
                  </a:lnTo>
                  <a:lnTo>
                    <a:pt x="20891" y="38101"/>
                  </a:lnTo>
                  <a:lnTo>
                    <a:pt x="21691" y="22823"/>
                  </a:lnTo>
                  <a:lnTo>
                    <a:pt x="229520" y="22823"/>
                  </a:lnTo>
                  <a:lnTo>
                    <a:pt x="221197" y="14725"/>
                  </a:lnTo>
                  <a:lnTo>
                    <a:pt x="212050" y="5630"/>
                  </a:lnTo>
                  <a:lnTo>
                    <a:pt x="204094" y="1294"/>
                  </a:lnTo>
                  <a:lnTo>
                    <a:pt x="186930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2" name="object 88"/>
            <p:cNvSpPr/>
            <p:nvPr/>
          </p:nvSpPr>
          <p:spPr>
            <a:xfrm>
              <a:off x="2878131" y="6010111"/>
              <a:ext cx="154940" cy="18415"/>
            </a:xfrm>
            <a:custGeom>
              <a:avLst/>
              <a:gdLst/>
              <a:ahLst/>
              <a:cxnLst/>
              <a:rect l="l" t="t" r="r" b="b"/>
              <a:pathLst>
                <a:path w="154939" h="18415">
                  <a:moveTo>
                    <a:pt x="147231" y="0"/>
                  </a:moveTo>
                  <a:lnTo>
                    <a:pt x="4381" y="76"/>
                  </a:lnTo>
                  <a:lnTo>
                    <a:pt x="0" y="3708"/>
                  </a:lnTo>
                  <a:lnTo>
                    <a:pt x="1447" y="16408"/>
                  </a:lnTo>
                  <a:lnTo>
                    <a:pt x="5969" y="18326"/>
                  </a:lnTo>
                  <a:lnTo>
                    <a:pt x="150710" y="18173"/>
                  </a:lnTo>
                  <a:lnTo>
                    <a:pt x="154749" y="13601"/>
                  </a:lnTo>
                  <a:lnTo>
                    <a:pt x="151726" y="1015"/>
                  </a:lnTo>
                  <a:lnTo>
                    <a:pt x="147231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3" name="object 89"/>
            <p:cNvSpPr/>
            <p:nvPr/>
          </p:nvSpPr>
          <p:spPr>
            <a:xfrm>
              <a:off x="2876185" y="6129810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148305" y="18222"/>
                  </a:moveTo>
                  <a:lnTo>
                    <a:pt x="116065" y="18222"/>
                  </a:lnTo>
                  <a:lnTo>
                    <a:pt x="148018" y="18351"/>
                  </a:lnTo>
                  <a:lnTo>
                    <a:pt x="148305" y="18222"/>
                  </a:lnTo>
                  <a:close/>
                </a:path>
                <a:path w="153035" h="18415">
                  <a:moveTo>
                    <a:pt x="147688" y="0"/>
                  </a:moveTo>
                  <a:lnTo>
                    <a:pt x="5791" y="12"/>
                  </a:lnTo>
                  <a:lnTo>
                    <a:pt x="368" y="1447"/>
                  </a:lnTo>
                  <a:lnTo>
                    <a:pt x="0" y="16852"/>
                  </a:lnTo>
                  <a:lnTo>
                    <a:pt x="5435" y="18313"/>
                  </a:lnTo>
                  <a:lnTo>
                    <a:pt x="148305" y="18222"/>
                  </a:lnTo>
                  <a:lnTo>
                    <a:pt x="152946" y="16141"/>
                  </a:lnTo>
                  <a:lnTo>
                    <a:pt x="152907" y="2108"/>
                  </a:lnTo>
                  <a:lnTo>
                    <a:pt x="14768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4" name="object 90"/>
            <p:cNvSpPr/>
            <p:nvPr/>
          </p:nvSpPr>
          <p:spPr>
            <a:xfrm>
              <a:off x="2878672" y="5968282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143" y="0"/>
                  </a:moveTo>
                  <a:lnTo>
                    <a:pt x="0" y="2298"/>
                  </a:lnTo>
                  <a:lnTo>
                    <a:pt x="419" y="16649"/>
                  </a:lnTo>
                  <a:lnTo>
                    <a:pt x="5511" y="18262"/>
                  </a:lnTo>
                  <a:lnTo>
                    <a:pt x="147892" y="18122"/>
                  </a:lnTo>
                  <a:lnTo>
                    <a:pt x="152425" y="16891"/>
                  </a:lnTo>
                  <a:lnTo>
                    <a:pt x="153136" y="2413"/>
                  </a:lnTo>
                  <a:lnTo>
                    <a:pt x="148297" y="25"/>
                  </a:lnTo>
                  <a:lnTo>
                    <a:pt x="5143" y="0"/>
                  </a:lnTo>
                  <a:close/>
                </a:path>
                <a:path w="153669" h="18415">
                  <a:moveTo>
                    <a:pt x="147892" y="18122"/>
                  </a:moveTo>
                  <a:lnTo>
                    <a:pt x="75945" y="18122"/>
                  </a:lnTo>
                  <a:lnTo>
                    <a:pt x="147612" y="18199"/>
                  </a:lnTo>
                  <a:lnTo>
                    <a:pt x="147892" y="18122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5" name="object 91"/>
            <p:cNvSpPr/>
            <p:nvPr/>
          </p:nvSpPr>
          <p:spPr>
            <a:xfrm>
              <a:off x="2878806" y="6048773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4419" y="0"/>
                  </a:moveTo>
                  <a:lnTo>
                    <a:pt x="76" y="2667"/>
                  </a:lnTo>
                  <a:lnTo>
                    <a:pt x="0" y="15608"/>
                  </a:lnTo>
                  <a:lnTo>
                    <a:pt x="4495" y="18313"/>
                  </a:lnTo>
                  <a:lnTo>
                    <a:pt x="146850" y="18376"/>
                  </a:lnTo>
                  <a:lnTo>
                    <a:pt x="152628" y="17119"/>
                  </a:lnTo>
                  <a:lnTo>
                    <a:pt x="152679" y="1168"/>
                  </a:lnTo>
                  <a:lnTo>
                    <a:pt x="146964" y="12"/>
                  </a:lnTo>
                  <a:lnTo>
                    <a:pt x="4419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6" name="object 92"/>
            <p:cNvSpPr/>
            <p:nvPr/>
          </p:nvSpPr>
          <p:spPr>
            <a:xfrm>
              <a:off x="2878687" y="6090726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524" y="0"/>
                  </a:moveTo>
                  <a:lnTo>
                    <a:pt x="393" y="1498"/>
                  </a:lnTo>
                  <a:lnTo>
                    <a:pt x="0" y="15925"/>
                  </a:lnTo>
                  <a:lnTo>
                    <a:pt x="5283" y="18148"/>
                  </a:lnTo>
                  <a:lnTo>
                    <a:pt x="148183" y="18110"/>
                  </a:lnTo>
                  <a:lnTo>
                    <a:pt x="153162" y="15773"/>
                  </a:lnTo>
                  <a:lnTo>
                    <a:pt x="152374" y="1206"/>
                  </a:lnTo>
                  <a:lnTo>
                    <a:pt x="147941" y="147"/>
                  </a:lnTo>
                  <a:lnTo>
                    <a:pt x="24664" y="147"/>
                  </a:lnTo>
                  <a:lnTo>
                    <a:pt x="5524" y="0"/>
                  </a:lnTo>
                  <a:close/>
                </a:path>
                <a:path w="153669" h="18415">
                  <a:moveTo>
                    <a:pt x="147535" y="50"/>
                  </a:moveTo>
                  <a:lnTo>
                    <a:pt x="24664" y="147"/>
                  </a:lnTo>
                  <a:lnTo>
                    <a:pt x="147941" y="147"/>
                  </a:lnTo>
                  <a:lnTo>
                    <a:pt x="147535" y="5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8" name="Rectangle 147"/>
          <p:cNvSpPr/>
          <p:nvPr/>
        </p:nvSpPr>
        <p:spPr>
          <a:xfrm>
            <a:off x="8715276" y="2314774"/>
            <a:ext cx="161540" cy="97906"/>
          </a:xfrm>
          <a:prstGeom prst="rect">
            <a:avLst/>
          </a:prstGeom>
          <a:solidFill>
            <a:srgbClr val="94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Rectangle 148"/>
          <p:cNvSpPr/>
          <p:nvPr/>
        </p:nvSpPr>
        <p:spPr>
          <a:xfrm>
            <a:off x="8761636" y="1783004"/>
            <a:ext cx="93431" cy="67313"/>
          </a:xfrm>
          <a:prstGeom prst="rect">
            <a:avLst/>
          </a:prstGeom>
          <a:solidFill>
            <a:srgbClr val="9493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bject 17"/>
          <p:cNvSpPr/>
          <p:nvPr/>
        </p:nvSpPr>
        <p:spPr>
          <a:xfrm>
            <a:off x="8413576" y="4787909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86" y="0"/>
                </a:moveTo>
                <a:lnTo>
                  <a:pt x="10487" y="15004"/>
                </a:lnTo>
                <a:lnTo>
                  <a:pt x="0" y="38013"/>
                </a:lnTo>
                <a:lnTo>
                  <a:pt x="1983" y="53712"/>
                </a:lnTo>
                <a:lnTo>
                  <a:pt x="28168" y="83577"/>
                </a:lnTo>
                <a:lnTo>
                  <a:pt x="43288" y="86325"/>
                </a:lnTo>
                <a:lnTo>
                  <a:pt x="57451" y="83969"/>
                </a:lnTo>
                <a:lnTo>
                  <a:pt x="69669" y="77425"/>
                </a:lnTo>
                <a:lnTo>
                  <a:pt x="79156" y="67479"/>
                </a:lnTo>
                <a:lnTo>
                  <a:pt x="85121" y="54916"/>
                </a:lnTo>
                <a:lnTo>
                  <a:pt x="84130" y="37285"/>
                </a:lnTo>
                <a:lnTo>
                  <a:pt x="79706" y="22885"/>
                </a:lnTo>
                <a:lnTo>
                  <a:pt x="72404" y="11808"/>
                </a:lnTo>
                <a:lnTo>
                  <a:pt x="62779" y="4149"/>
                </a:lnTo>
                <a:lnTo>
                  <a:pt x="51386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object 18"/>
          <p:cNvSpPr/>
          <p:nvPr/>
        </p:nvSpPr>
        <p:spPr>
          <a:xfrm>
            <a:off x="8135687" y="4836799"/>
            <a:ext cx="389890" cy="260350"/>
          </a:xfrm>
          <a:custGeom>
            <a:avLst/>
            <a:gdLst/>
            <a:ahLst/>
            <a:cxnLst/>
            <a:rect l="l" t="t" r="r" b="b"/>
            <a:pathLst>
              <a:path w="389889" h="260350">
                <a:moveTo>
                  <a:pt x="40398" y="17424"/>
                </a:moveTo>
                <a:lnTo>
                  <a:pt x="5527" y="37478"/>
                </a:lnTo>
                <a:lnTo>
                  <a:pt x="0" y="107886"/>
                </a:lnTo>
                <a:lnTo>
                  <a:pt x="2432" y="121629"/>
                </a:lnTo>
                <a:lnTo>
                  <a:pt x="9146" y="133344"/>
                </a:lnTo>
                <a:lnTo>
                  <a:pt x="19267" y="142179"/>
                </a:lnTo>
                <a:lnTo>
                  <a:pt x="31191" y="259740"/>
                </a:lnTo>
                <a:lnTo>
                  <a:pt x="105981" y="259740"/>
                </a:lnTo>
                <a:lnTo>
                  <a:pt x="105981" y="147116"/>
                </a:lnTo>
                <a:lnTo>
                  <a:pt x="118073" y="142031"/>
                </a:lnTo>
                <a:lnTo>
                  <a:pt x="127750" y="133486"/>
                </a:lnTo>
                <a:lnTo>
                  <a:pt x="254044" y="133479"/>
                </a:lnTo>
                <a:lnTo>
                  <a:pt x="380294" y="133479"/>
                </a:lnTo>
                <a:lnTo>
                  <a:pt x="381070" y="132777"/>
                </a:lnTo>
                <a:lnTo>
                  <a:pt x="387577" y="120934"/>
                </a:lnTo>
                <a:lnTo>
                  <a:pt x="389763" y="90004"/>
                </a:lnTo>
                <a:lnTo>
                  <a:pt x="387224" y="75939"/>
                </a:lnTo>
                <a:lnTo>
                  <a:pt x="380227" y="64005"/>
                </a:lnTo>
                <a:lnTo>
                  <a:pt x="373080" y="57980"/>
                </a:lnTo>
                <a:lnTo>
                  <a:pt x="268591" y="57980"/>
                </a:lnTo>
                <a:lnTo>
                  <a:pt x="263461" y="40411"/>
                </a:lnTo>
                <a:lnTo>
                  <a:pt x="260922" y="26344"/>
                </a:lnTo>
                <a:lnTo>
                  <a:pt x="257463" y="20441"/>
                </a:lnTo>
                <a:lnTo>
                  <a:pt x="119878" y="20441"/>
                </a:lnTo>
                <a:lnTo>
                  <a:pt x="107825" y="18593"/>
                </a:lnTo>
                <a:lnTo>
                  <a:pt x="40398" y="17424"/>
                </a:lnTo>
                <a:close/>
              </a:path>
              <a:path w="389889" h="260350">
                <a:moveTo>
                  <a:pt x="254035" y="133486"/>
                </a:moveTo>
                <a:lnTo>
                  <a:pt x="127750" y="133486"/>
                </a:lnTo>
                <a:lnTo>
                  <a:pt x="150330" y="144772"/>
                </a:lnTo>
                <a:lnTo>
                  <a:pt x="157492" y="259740"/>
                </a:lnTo>
                <a:lnTo>
                  <a:pt x="232283" y="259740"/>
                </a:lnTo>
                <a:lnTo>
                  <a:pt x="232283" y="147116"/>
                </a:lnTo>
                <a:lnTo>
                  <a:pt x="244359" y="142031"/>
                </a:lnTo>
                <a:lnTo>
                  <a:pt x="254035" y="133486"/>
                </a:lnTo>
                <a:close/>
              </a:path>
              <a:path w="389889" h="260350">
                <a:moveTo>
                  <a:pt x="380294" y="133479"/>
                </a:moveTo>
                <a:lnTo>
                  <a:pt x="254044" y="133479"/>
                </a:lnTo>
                <a:lnTo>
                  <a:pt x="276622" y="144772"/>
                </a:lnTo>
                <a:lnTo>
                  <a:pt x="283781" y="259740"/>
                </a:lnTo>
                <a:lnTo>
                  <a:pt x="358571" y="259740"/>
                </a:lnTo>
                <a:lnTo>
                  <a:pt x="358571" y="147116"/>
                </a:lnTo>
                <a:lnTo>
                  <a:pt x="371110" y="141787"/>
                </a:lnTo>
                <a:lnTo>
                  <a:pt x="380294" y="133479"/>
                </a:lnTo>
                <a:close/>
              </a:path>
              <a:path w="389889" h="260350">
                <a:moveTo>
                  <a:pt x="349364" y="49606"/>
                </a:moveTo>
                <a:lnTo>
                  <a:pt x="292989" y="49606"/>
                </a:lnTo>
                <a:lnTo>
                  <a:pt x="279889" y="51835"/>
                </a:lnTo>
                <a:lnTo>
                  <a:pt x="268591" y="57980"/>
                </a:lnTo>
                <a:lnTo>
                  <a:pt x="373080" y="57980"/>
                </a:lnTo>
                <a:lnTo>
                  <a:pt x="369704" y="55134"/>
                </a:lnTo>
                <a:lnTo>
                  <a:pt x="356585" y="50256"/>
                </a:lnTo>
                <a:lnTo>
                  <a:pt x="349364" y="49606"/>
                </a:lnTo>
                <a:close/>
              </a:path>
              <a:path w="389889" h="260350">
                <a:moveTo>
                  <a:pt x="166687" y="0"/>
                </a:moveTo>
                <a:lnTo>
                  <a:pt x="152929" y="2436"/>
                </a:lnTo>
                <a:lnTo>
                  <a:pt x="141194" y="9159"/>
                </a:lnTo>
                <a:lnTo>
                  <a:pt x="132346" y="19294"/>
                </a:lnTo>
                <a:lnTo>
                  <a:pt x="119878" y="20441"/>
                </a:lnTo>
                <a:lnTo>
                  <a:pt x="257463" y="20441"/>
                </a:lnTo>
                <a:lnTo>
                  <a:pt x="253927" y="14406"/>
                </a:lnTo>
                <a:lnTo>
                  <a:pt x="243407" y="5531"/>
                </a:lnTo>
                <a:lnTo>
                  <a:pt x="230293" y="650"/>
                </a:lnTo>
                <a:lnTo>
                  <a:pt x="166687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" name="object 19"/>
          <p:cNvSpPr/>
          <p:nvPr/>
        </p:nvSpPr>
        <p:spPr>
          <a:xfrm>
            <a:off x="8287285" y="4737302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86" y="0"/>
                </a:moveTo>
                <a:lnTo>
                  <a:pt x="10487" y="15004"/>
                </a:lnTo>
                <a:lnTo>
                  <a:pt x="0" y="38013"/>
                </a:lnTo>
                <a:lnTo>
                  <a:pt x="1983" y="53712"/>
                </a:lnTo>
                <a:lnTo>
                  <a:pt x="28168" y="83577"/>
                </a:lnTo>
                <a:lnTo>
                  <a:pt x="43288" y="86325"/>
                </a:lnTo>
                <a:lnTo>
                  <a:pt x="57451" y="83969"/>
                </a:lnTo>
                <a:lnTo>
                  <a:pt x="69669" y="77425"/>
                </a:lnTo>
                <a:lnTo>
                  <a:pt x="79156" y="67479"/>
                </a:lnTo>
                <a:lnTo>
                  <a:pt x="85121" y="54916"/>
                </a:lnTo>
                <a:lnTo>
                  <a:pt x="84130" y="37285"/>
                </a:lnTo>
                <a:lnTo>
                  <a:pt x="79706" y="22885"/>
                </a:lnTo>
                <a:lnTo>
                  <a:pt x="72404" y="11808"/>
                </a:lnTo>
                <a:lnTo>
                  <a:pt x="62779" y="4149"/>
                </a:lnTo>
                <a:lnTo>
                  <a:pt x="51386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4" name="object 20"/>
          <p:cNvSpPr/>
          <p:nvPr/>
        </p:nvSpPr>
        <p:spPr>
          <a:xfrm>
            <a:off x="8160980" y="4753170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97" y="0"/>
                </a:moveTo>
                <a:lnTo>
                  <a:pt x="10495" y="14999"/>
                </a:lnTo>
                <a:lnTo>
                  <a:pt x="0" y="38003"/>
                </a:lnTo>
                <a:lnTo>
                  <a:pt x="1982" y="53704"/>
                </a:lnTo>
                <a:lnTo>
                  <a:pt x="28166" y="83572"/>
                </a:lnTo>
                <a:lnTo>
                  <a:pt x="43299" y="86325"/>
                </a:lnTo>
                <a:lnTo>
                  <a:pt x="57462" y="83969"/>
                </a:lnTo>
                <a:lnTo>
                  <a:pt x="69681" y="77425"/>
                </a:lnTo>
                <a:lnTo>
                  <a:pt x="79167" y="67479"/>
                </a:lnTo>
                <a:lnTo>
                  <a:pt x="85133" y="54916"/>
                </a:lnTo>
                <a:lnTo>
                  <a:pt x="84142" y="37285"/>
                </a:lnTo>
                <a:lnTo>
                  <a:pt x="79718" y="22885"/>
                </a:lnTo>
                <a:lnTo>
                  <a:pt x="72416" y="11808"/>
                </a:lnTo>
                <a:lnTo>
                  <a:pt x="62790" y="4149"/>
                </a:lnTo>
                <a:lnTo>
                  <a:pt x="51397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5" name="object 17"/>
          <p:cNvSpPr/>
          <p:nvPr/>
        </p:nvSpPr>
        <p:spPr>
          <a:xfrm>
            <a:off x="8780479" y="4731592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86" y="0"/>
                </a:moveTo>
                <a:lnTo>
                  <a:pt x="10487" y="15004"/>
                </a:lnTo>
                <a:lnTo>
                  <a:pt x="0" y="38013"/>
                </a:lnTo>
                <a:lnTo>
                  <a:pt x="1983" y="53712"/>
                </a:lnTo>
                <a:lnTo>
                  <a:pt x="28168" y="83577"/>
                </a:lnTo>
                <a:lnTo>
                  <a:pt x="43288" y="86325"/>
                </a:lnTo>
                <a:lnTo>
                  <a:pt x="57451" y="83969"/>
                </a:lnTo>
                <a:lnTo>
                  <a:pt x="69669" y="77425"/>
                </a:lnTo>
                <a:lnTo>
                  <a:pt x="79156" y="67479"/>
                </a:lnTo>
                <a:lnTo>
                  <a:pt x="85121" y="54916"/>
                </a:lnTo>
                <a:lnTo>
                  <a:pt x="84130" y="37285"/>
                </a:lnTo>
                <a:lnTo>
                  <a:pt x="79706" y="22885"/>
                </a:lnTo>
                <a:lnTo>
                  <a:pt x="72404" y="11808"/>
                </a:lnTo>
                <a:lnTo>
                  <a:pt x="62779" y="4149"/>
                </a:lnTo>
                <a:lnTo>
                  <a:pt x="51386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6" name="object 18"/>
          <p:cNvSpPr/>
          <p:nvPr/>
        </p:nvSpPr>
        <p:spPr>
          <a:xfrm>
            <a:off x="8502590" y="4780482"/>
            <a:ext cx="389890" cy="260350"/>
          </a:xfrm>
          <a:custGeom>
            <a:avLst/>
            <a:gdLst/>
            <a:ahLst/>
            <a:cxnLst/>
            <a:rect l="l" t="t" r="r" b="b"/>
            <a:pathLst>
              <a:path w="389889" h="260350">
                <a:moveTo>
                  <a:pt x="40398" y="17424"/>
                </a:moveTo>
                <a:lnTo>
                  <a:pt x="5527" y="37478"/>
                </a:lnTo>
                <a:lnTo>
                  <a:pt x="0" y="107886"/>
                </a:lnTo>
                <a:lnTo>
                  <a:pt x="2432" y="121629"/>
                </a:lnTo>
                <a:lnTo>
                  <a:pt x="9146" y="133344"/>
                </a:lnTo>
                <a:lnTo>
                  <a:pt x="19267" y="142179"/>
                </a:lnTo>
                <a:lnTo>
                  <a:pt x="31191" y="259740"/>
                </a:lnTo>
                <a:lnTo>
                  <a:pt x="105981" y="259740"/>
                </a:lnTo>
                <a:lnTo>
                  <a:pt x="105981" y="147116"/>
                </a:lnTo>
                <a:lnTo>
                  <a:pt x="118073" y="142031"/>
                </a:lnTo>
                <a:lnTo>
                  <a:pt x="127750" y="133486"/>
                </a:lnTo>
                <a:lnTo>
                  <a:pt x="254044" y="133479"/>
                </a:lnTo>
                <a:lnTo>
                  <a:pt x="380294" y="133479"/>
                </a:lnTo>
                <a:lnTo>
                  <a:pt x="381070" y="132777"/>
                </a:lnTo>
                <a:lnTo>
                  <a:pt x="387577" y="120934"/>
                </a:lnTo>
                <a:lnTo>
                  <a:pt x="389763" y="90004"/>
                </a:lnTo>
                <a:lnTo>
                  <a:pt x="387224" y="75939"/>
                </a:lnTo>
                <a:lnTo>
                  <a:pt x="380227" y="64005"/>
                </a:lnTo>
                <a:lnTo>
                  <a:pt x="373080" y="57980"/>
                </a:lnTo>
                <a:lnTo>
                  <a:pt x="268591" y="57980"/>
                </a:lnTo>
                <a:lnTo>
                  <a:pt x="263461" y="40411"/>
                </a:lnTo>
                <a:lnTo>
                  <a:pt x="260922" y="26344"/>
                </a:lnTo>
                <a:lnTo>
                  <a:pt x="257463" y="20441"/>
                </a:lnTo>
                <a:lnTo>
                  <a:pt x="119878" y="20441"/>
                </a:lnTo>
                <a:lnTo>
                  <a:pt x="107825" y="18593"/>
                </a:lnTo>
                <a:lnTo>
                  <a:pt x="40398" y="17424"/>
                </a:lnTo>
                <a:close/>
              </a:path>
              <a:path w="389889" h="260350">
                <a:moveTo>
                  <a:pt x="254035" y="133486"/>
                </a:moveTo>
                <a:lnTo>
                  <a:pt x="127750" y="133486"/>
                </a:lnTo>
                <a:lnTo>
                  <a:pt x="150330" y="144772"/>
                </a:lnTo>
                <a:lnTo>
                  <a:pt x="157492" y="259740"/>
                </a:lnTo>
                <a:lnTo>
                  <a:pt x="232283" y="259740"/>
                </a:lnTo>
                <a:lnTo>
                  <a:pt x="232283" y="147116"/>
                </a:lnTo>
                <a:lnTo>
                  <a:pt x="244359" y="142031"/>
                </a:lnTo>
                <a:lnTo>
                  <a:pt x="254035" y="133486"/>
                </a:lnTo>
                <a:close/>
              </a:path>
              <a:path w="389889" h="260350">
                <a:moveTo>
                  <a:pt x="380294" y="133479"/>
                </a:moveTo>
                <a:lnTo>
                  <a:pt x="254044" y="133479"/>
                </a:lnTo>
                <a:lnTo>
                  <a:pt x="276622" y="144772"/>
                </a:lnTo>
                <a:lnTo>
                  <a:pt x="283781" y="259740"/>
                </a:lnTo>
                <a:lnTo>
                  <a:pt x="358571" y="259740"/>
                </a:lnTo>
                <a:lnTo>
                  <a:pt x="358571" y="147116"/>
                </a:lnTo>
                <a:lnTo>
                  <a:pt x="371110" y="141787"/>
                </a:lnTo>
                <a:lnTo>
                  <a:pt x="380294" y="133479"/>
                </a:lnTo>
                <a:close/>
              </a:path>
              <a:path w="389889" h="260350">
                <a:moveTo>
                  <a:pt x="349364" y="49606"/>
                </a:moveTo>
                <a:lnTo>
                  <a:pt x="292989" y="49606"/>
                </a:lnTo>
                <a:lnTo>
                  <a:pt x="279889" y="51835"/>
                </a:lnTo>
                <a:lnTo>
                  <a:pt x="268591" y="57980"/>
                </a:lnTo>
                <a:lnTo>
                  <a:pt x="373080" y="57980"/>
                </a:lnTo>
                <a:lnTo>
                  <a:pt x="369704" y="55134"/>
                </a:lnTo>
                <a:lnTo>
                  <a:pt x="356585" y="50256"/>
                </a:lnTo>
                <a:lnTo>
                  <a:pt x="349364" y="49606"/>
                </a:lnTo>
                <a:close/>
              </a:path>
              <a:path w="389889" h="260350">
                <a:moveTo>
                  <a:pt x="166687" y="0"/>
                </a:moveTo>
                <a:lnTo>
                  <a:pt x="152929" y="2436"/>
                </a:lnTo>
                <a:lnTo>
                  <a:pt x="141194" y="9159"/>
                </a:lnTo>
                <a:lnTo>
                  <a:pt x="132346" y="19294"/>
                </a:lnTo>
                <a:lnTo>
                  <a:pt x="119878" y="20441"/>
                </a:lnTo>
                <a:lnTo>
                  <a:pt x="257463" y="20441"/>
                </a:lnTo>
                <a:lnTo>
                  <a:pt x="253927" y="14406"/>
                </a:lnTo>
                <a:lnTo>
                  <a:pt x="243407" y="5531"/>
                </a:lnTo>
                <a:lnTo>
                  <a:pt x="230293" y="650"/>
                </a:lnTo>
                <a:lnTo>
                  <a:pt x="166687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object 19"/>
          <p:cNvSpPr/>
          <p:nvPr/>
        </p:nvSpPr>
        <p:spPr>
          <a:xfrm>
            <a:off x="8654188" y="4680985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86" y="0"/>
                </a:moveTo>
                <a:lnTo>
                  <a:pt x="10487" y="15004"/>
                </a:lnTo>
                <a:lnTo>
                  <a:pt x="0" y="38013"/>
                </a:lnTo>
                <a:lnTo>
                  <a:pt x="1983" y="53712"/>
                </a:lnTo>
                <a:lnTo>
                  <a:pt x="28168" y="83577"/>
                </a:lnTo>
                <a:lnTo>
                  <a:pt x="43288" y="86325"/>
                </a:lnTo>
                <a:lnTo>
                  <a:pt x="57451" y="83969"/>
                </a:lnTo>
                <a:lnTo>
                  <a:pt x="69669" y="77425"/>
                </a:lnTo>
                <a:lnTo>
                  <a:pt x="79156" y="67479"/>
                </a:lnTo>
                <a:lnTo>
                  <a:pt x="85121" y="54916"/>
                </a:lnTo>
                <a:lnTo>
                  <a:pt x="84130" y="37285"/>
                </a:lnTo>
                <a:lnTo>
                  <a:pt x="79706" y="22885"/>
                </a:lnTo>
                <a:lnTo>
                  <a:pt x="72404" y="11808"/>
                </a:lnTo>
                <a:lnTo>
                  <a:pt x="62779" y="4149"/>
                </a:lnTo>
                <a:lnTo>
                  <a:pt x="51386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object 20"/>
          <p:cNvSpPr/>
          <p:nvPr/>
        </p:nvSpPr>
        <p:spPr>
          <a:xfrm>
            <a:off x="8527883" y="4696853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97" y="0"/>
                </a:moveTo>
                <a:lnTo>
                  <a:pt x="10495" y="14999"/>
                </a:lnTo>
                <a:lnTo>
                  <a:pt x="0" y="38003"/>
                </a:lnTo>
                <a:lnTo>
                  <a:pt x="1982" y="53704"/>
                </a:lnTo>
                <a:lnTo>
                  <a:pt x="28166" y="83572"/>
                </a:lnTo>
                <a:lnTo>
                  <a:pt x="43299" y="86325"/>
                </a:lnTo>
                <a:lnTo>
                  <a:pt x="57462" y="83969"/>
                </a:lnTo>
                <a:lnTo>
                  <a:pt x="69681" y="77425"/>
                </a:lnTo>
                <a:lnTo>
                  <a:pt x="79167" y="67479"/>
                </a:lnTo>
                <a:lnTo>
                  <a:pt x="85133" y="54916"/>
                </a:lnTo>
                <a:lnTo>
                  <a:pt x="84142" y="37285"/>
                </a:lnTo>
                <a:lnTo>
                  <a:pt x="79718" y="22885"/>
                </a:lnTo>
                <a:lnTo>
                  <a:pt x="72416" y="11808"/>
                </a:lnTo>
                <a:lnTo>
                  <a:pt x="62790" y="4149"/>
                </a:lnTo>
                <a:lnTo>
                  <a:pt x="51397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object 17"/>
          <p:cNvSpPr/>
          <p:nvPr/>
        </p:nvSpPr>
        <p:spPr>
          <a:xfrm>
            <a:off x="8354043" y="4425599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86" y="0"/>
                </a:moveTo>
                <a:lnTo>
                  <a:pt x="10487" y="15004"/>
                </a:lnTo>
                <a:lnTo>
                  <a:pt x="0" y="38013"/>
                </a:lnTo>
                <a:lnTo>
                  <a:pt x="1983" y="53712"/>
                </a:lnTo>
                <a:lnTo>
                  <a:pt x="28168" y="83577"/>
                </a:lnTo>
                <a:lnTo>
                  <a:pt x="43288" y="86325"/>
                </a:lnTo>
                <a:lnTo>
                  <a:pt x="57451" y="83969"/>
                </a:lnTo>
                <a:lnTo>
                  <a:pt x="69669" y="77425"/>
                </a:lnTo>
                <a:lnTo>
                  <a:pt x="79156" y="67479"/>
                </a:lnTo>
                <a:lnTo>
                  <a:pt x="85121" y="54916"/>
                </a:lnTo>
                <a:lnTo>
                  <a:pt x="84130" y="37285"/>
                </a:lnTo>
                <a:lnTo>
                  <a:pt x="79706" y="22885"/>
                </a:lnTo>
                <a:lnTo>
                  <a:pt x="72404" y="11808"/>
                </a:lnTo>
                <a:lnTo>
                  <a:pt x="62779" y="4149"/>
                </a:lnTo>
                <a:lnTo>
                  <a:pt x="51386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0" name="object 18"/>
          <p:cNvSpPr/>
          <p:nvPr/>
        </p:nvSpPr>
        <p:spPr>
          <a:xfrm>
            <a:off x="8076154" y="4474489"/>
            <a:ext cx="389890" cy="260350"/>
          </a:xfrm>
          <a:custGeom>
            <a:avLst/>
            <a:gdLst/>
            <a:ahLst/>
            <a:cxnLst/>
            <a:rect l="l" t="t" r="r" b="b"/>
            <a:pathLst>
              <a:path w="389889" h="260350">
                <a:moveTo>
                  <a:pt x="40398" y="17424"/>
                </a:moveTo>
                <a:lnTo>
                  <a:pt x="5527" y="37478"/>
                </a:lnTo>
                <a:lnTo>
                  <a:pt x="0" y="107886"/>
                </a:lnTo>
                <a:lnTo>
                  <a:pt x="2432" y="121629"/>
                </a:lnTo>
                <a:lnTo>
                  <a:pt x="9146" y="133344"/>
                </a:lnTo>
                <a:lnTo>
                  <a:pt x="19267" y="142179"/>
                </a:lnTo>
                <a:lnTo>
                  <a:pt x="31191" y="259740"/>
                </a:lnTo>
                <a:lnTo>
                  <a:pt x="105981" y="259740"/>
                </a:lnTo>
                <a:lnTo>
                  <a:pt x="105981" y="147116"/>
                </a:lnTo>
                <a:lnTo>
                  <a:pt x="118073" y="142031"/>
                </a:lnTo>
                <a:lnTo>
                  <a:pt x="127750" y="133486"/>
                </a:lnTo>
                <a:lnTo>
                  <a:pt x="254044" y="133479"/>
                </a:lnTo>
                <a:lnTo>
                  <a:pt x="380294" y="133479"/>
                </a:lnTo>
                <a:lnTo>
                  <a:pt x="381070" y="132777"/>
                </a:lnTo>
                <a:lnTo>
                  <a:pt x="387577" y="120934"/>
                </a:lnTo>
                <a:lnTo>
                  <a:pt x="389763" y="90004"/>
                </a:lnTo>
                <a:lnTo>
                  <a:pt x="387224" y="75939"/>
                </a:lnTo>
                <a:lnTo>
                  <a:pt x="380227" y="64005"/>
                </a:lnTo>
                <a:lnTo>
                  <a:pt x="373080" y="57980"/>
                </a:lnTo>
                <a:lnTo>
                  <a:pt x="268591" y="57980"/>
                </a:lnTo>
                <a:lnTo>
                  <a:pt x="263461" y="40411"/>
                </a:lnTo>
                <a:lnTo>
                  <a:pt x="260922" y="26344"/>
                </a:lnTo>
                <a:lnTo>
                  <a:pt x="257463" y="20441"/>
                </a:lnTo>
                <a:lnTo>
                  <a:pt x="119878" y="20441"/>
                </a:lnTo>
                <a:lnTo>
                  <a:pt x="107825" y="18593"/>
                </a:lnTo>
                <a:lnTo>
                  <a:pt x="40398" y="17424"/>
                </a:lnTo>
                <a:close/>
              </a:path>
              <a:path w="389889" h="260350">
                <a:moveTo>
                  <a:pt x="254035" y="133486"/>
                </a:moveTo>
                <a:lnTo>
                  <a:pt x="127750" y="133486"/>
                </a:lnTo>
                <a:lnTo>
                  <a:pt x="150330" y="144772"/>
                </a:lnTo>
                <a:lnTo>
                  <a:pt x="157492" y="259740"/>
                </a:lnTo>
                <a:lnTo>
                  <a:pt x="232283" y="259740"/>
                </a:lnTo>
                <a:lnTo>
                  <a:pt x="232283" y="147116"/>
                </a:lnTo>
                <a:lnTo>
                  <a:pt x="244359" y="142031"/>
                </a:lnTo>
                <a:lnTo>
                  <a:pt x="254035" y="133486"/>
                </a:lnTo>
                <a:close/>
              </a:path>
              <a:path w="389889" h="260350">
                <a:moveTo>
                  <a:pt x="380294" y="133479"/>
                </a:moveTo>
                <a:lnTo>
                  <a:pt x="254044" y="133479"/>
                </a:lnTo>
                <a:lnTo>
                  <a:pt x="276622" y="144772"/>
                </a:lnTo>
                <a:lnTo>
                  <a:pt x="283781" y="259740"/>
                </a:lnTo>
                <a:lnTo>
                  <a:pt x="358571" y="259740"/>
                </a:lnTo>
                <a:lnTo>
                  <a:pt x="358571" y="147116"/>
                </a:lnTo>
                <a:lnTo>
                  <a:pt x="371110" y="141787"/>
                </a:lnTo>
                <a:lnTo>
                  <a:pt x="380294" y="133479"/>
                </a:lnTo>
                <a:close/>
              </a:path>
              <a:path w="389889" h="260350">
                <a:moveTo>
                  <a:pt x="349364" y="49606"/>
                </a:moveTo>
                <a:lnTo>
                  <a:pt x="292989" y="49606"/>
                </a:lnTo>
                <a:lnTo>
                  <a:pt x="279889" y="51835"/>
                </a:lnTo>
                <a:lnTo>
                  <a:pt x="268591" y="57980"/>
                </a:lnTo>
                <a:lnTo>
                  <a:pt x="373080" y="57980"/>
                </a:lnTo>
                <a:lnTo>
                  <a:pt x="369704" y="55134"/>
                </a:lnTo>
                <a:lnTo>
                  <a:pt x="356585" y="50256"/>
                </a:lnTo>
                <a:lnTo>
                  <a:pt x="349364" y="49606"/>
                </a:lnTo>
                <a:close/>
              </a:path>
              <a:path w="389889" h="260350">
                <a:moveTo>
                  <a:pt x="166687" y="0"/>
                </a:moveTo>
                <a:lnTo>
                  <a:pt x="152929" y="2436"/>
                </a:lnTo>
                <a:lnTo>
                  <a:pt x="141194" y="9159"/>
                </a:lnTo>
                <a:lnTo>
                  <a:pt x="132346" y="19294"/>
                </a:lnTo>
                <a:lnTo>
                  <a:pt x="119878" y="20441"/>
                </a:lnTo>
                <a:lnTo>
                  <a:pt x="257463" y="20441"/>
                </a:lnTo>
                <a:lnTo>
                  <a:pt x="253927" y="14406"/>
                </a:lnTo>
                <a:lnTo>
                  <a:pt x="243407" y="5531"/>
                </a:lnTo>
                <a:lnTo>
                  <a:pt x="230293" y="650"/>
                </a:lnTo>
                <a:lnTo>
                  <a:pt x="166687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1" name="object 19"/>
          <p:cNvSpPr/>
          <p:nvPr/>
        </p:nvSpPr>
        <p:spPr>
          <a:xfrm>
            <a:off x="8227752" y="4374992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86" y="0"/>
                </a:moveTo>
                <a:lnTo>
                  <a:pt x="10487" y="15004"/>
                </a:lnTo>
                <a:lnTo>
                  <a:pt x="0" y="38013"/>
                </a:lnTo>
                <a:lnTo>
                  <a:pt x="1983" y="53712"/>
                </a:lnTo>
                <a:lnTo>
                  <a:pt x="28168" y="83577"/>
                </a:lnTo>
                <a:lnTo>
                  <a:pt x="43288" y="86325"/>
                </a:lnTo>
                <a:lnTo>
                  <a:pt x="57451" y="83969"/>
                </a:lnTo>
                <a:lnTo>
                  <a:pt x="69669" y="77425"/>
                </a:lnTo>
                <a:lnTo>
                  <a:pt x="79156" y="67479"/>
                </a:lnTo>
                <a:lnTo>
                  <a:pt x="85121" y="54916"/>
                </a:lnTo>
                <a:lnTo>
                  <a:pt x="84130" y="37285"/>
                </a:lnTo>
                <a:lnTo>
                  <a:pt x="79706" y="22885"/>
                </a:lnTo>
                <a:lnTo>
                  <a:pt x="72404" y="11808"/>
                </a:lnTo>
                <a:lnTo>
                  <a:pt x="62779" y="4149"/>
                </a:lnTo>
                <a:lnTo>
                  <a:pt x="51386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" name="object 20"/>
          <p:cNvSpPr/>
          <p:nvPr/>
        </p:nvSpPr>
        <p:spPr>
          <a:xfrm>
            <a:off x="8101447" y="4390860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97" y="0"/>
                </a:moveTo>
                <a:lnTo>
                  <a:pt x="10495" y="14999"/>
                </a:lnTo>
                <a:lnTo>
                  <a:pt x="0" y="38003"/>
                </a:lnTo>
                <a:lnTo>
                  <a:pt x="1982" y="53704"/>
                </a:lnTo>
                <a:lnTo>
                  <a:pt x="28166" y="83572"/>
                </a:lnTo>
                <a:lnTo>
                  <a:pt x="43299" y="86325"/>
                </a:lnTo>
                <a:lnTo>
                  <a:pt x="57462" y="83969"/>
                </a:lnTo>
                <a:lnTo>
                  <a:pt x="69681" y="77425"/>
                </a:lnTo>
                <a:lnTo>
                  <a:pt x="79167" y="67479"/>
                </a:lnTo>
                <a:lnTo>
                  <a:pt x="85133" y="54916"/>
                </a:lnTo>
                <a:lnTo>
                  <a:pt x="84142" y="37285"/>
                </a:lnTo>
                <a:lnTo>
                  <a:pt x="79718" y="22885"/>
                </a:lnTo>
                <a:lnTo>
                  <a:pt x="72416" y="11808"/>
                </a:lnTo>
                <a:lnTo>
                  <a:pt x="62790" y="4149"/>
                </a:lnTo>
                <a:lnTo>
                  <a:pt x="51397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3" name="object 17"/>
          <p:cNvSpPr/>
          <p:nvPr/>
        </p:nvSpPr>
        <p:spPr>
          <a:xfrm>
            <a:off x="8777190" y="4377844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86" y="0"/>
                </a:moveTo>
                <a:lnTo>
                  <a:pt x="10487" y="15004"/>
                </a:lnTo>
                <a:lnTo>
                  <a:pt x="0" y="38013"/>
                </a:lnTo>
                <a:lnTo>
                  <a:pt x="1983" y="53712"/>
                </a:lnTo>
                <a:lnTo>
                  <a:pt x="28168" y="83577"/>
                </a:lnTo>
                <a:lnTo>
                  <a:pt x="43288" y="86325"/>
                </a:lnTo>
                <a:lnTo>
                  <a:pt x="57451" y="83969"/>
                </a:lnTo>
                <a:lnTo>
                  <a:pt x="69669" y="77425"/>
                </a:lnTo>
                <a:lnTo>
                  <a:pt x="79156" y="67479"/>
                </a:lnTo>
                <a:lnTo>
                  <a:pt x="85121" y="54916"/>
                </a:lnTo>
                <a:lnTo>
                  <a:pt x="84130" y="37285"/>
                </a:lnTo>
                <a:lnTo>
                  <a:pt x="79706" y="22885"/>
                </a:lnTo>
                <a:lnTo>
                  <a:pt x="72404" y="11808"/>
                </a:lnTo>
                <a:lnTo>
                  <a:pt x="62779" y="4149"/>
                </a:lnTo>
                <a:lnTo>
                  <a:pt x="51386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0" name="object 18"/>
          <p:cNvSpPr/>
          <p:nvPr/>
        </p:nvSpPr>
        <p:spPr>
          <a:xfrm>
            <a:off x="8499301" y="4426734"/>
            <a:ext cx="389890" cy="260350"/>
          </a:xfrm>
          <a:custGeom>
            <a:avLst/>
            <a:gdLst/>
            <a:ahLst/>
            <a:cxnLst/>
            <a:rect l="l" t="t" r="r" b="b"/>
            <a:pathLst>
              <a:path w="389889" h="260350">
                <a:moveTo>
                  <a:pt x="40398" y="17424"/>
                </a:moveTo>
                <a:lnTo>
                  <a:pt x="5527" y="37478"/>
                </a:lnTo>
                <a:lnTo>
                  <a:pt x="0" y="107886"/>
                </a:lnTo>
                <a:lnTo>
                  <a:pt x="2432" y="121629"/>
                </a:lnTo>
                <a:lnTo>
                  <a:pt x="9146" y="133344"/>
                </a:lnTo>
                <a:lnTo>
                  <a:pt x="19267" y="142179"/>
                </a:lnTo>
                <a:lnTo>
                  <a:pt x="31191" y="259740"/>
                </a:lnTo>
                <a:lnTo>
                  <a:pt x="105981" y="259740"/>
                </a:lnTo>
                <a:lnTo>
                  <a:pt x="105981" y="147116"/>
                </a:lnTo>
                <a:lnTo>
                  <a:pt x="118073" y="142031"/>
                </a:lnTo>
                <a:lnTo>
                  <a:pt x="127750" y="133486"/>
                </a:lnTo>
                <a:lnTo>
                  <a:pt x="254044" y="133479"/>
                </a:lnTo>
                <a:lnTo>
                  <a:pt x="380294" y="133479"/>
                </a:lnTo>
                <a:lnTo>
                  <a:pt x="381070" y="132777"/>
                </a:lnTo>
                <a:lnTo>
                  <a:pt x="387577" y="120934"/>
                </a:lnTo>
                <a:lnTo>
                  <a:pt x="389763" y="90004"/>
                </a:lnTo>
                <a:lnTo>
                  <a:pt x="387224" y="75939"/>
                </a:lnTo>
                <a:lnTo>
                  <a:pt x="380227" y="64005"/>
                </a:lnTo>
                <a:lnTo>
                  <a:pt x="373080" y="57980"/>
                </a:lnTo>
                <a:lnTo>
                  <a:pt x="268591" y="57980"/>
                </a:lnTo>
                <a:lnTo>
                  <a:pt x="263461" y="40411"/>
                </a:lnTo>
                <a:lnTo>
                  <a:pt x="260922" y="26344"/>
                </a:lnTo>
                <a:lnTo>
                  <a:pt x="257463" y="20441"/>
                </a:lnTo>
                <a:lnTo>
                  <a:pt x="119878" y="20441"/>
                </a:lnTo>
                <a:lnTo>
                  <a:pt x="107825" y="18593"/>
                </a:lnTo>
                <a:lnTo>
                  <a:pt x="40398" y="17424"/>
                </a:lnTo>
                <a:close/>
              </a:path>
              <a:path w="389889" h="260350">
                <a:moveTo>
                  <a:pt x="254035" y="133486"/>
                </a:moveTo>
                <a:lnTo>
                  <a:pt x="127750" y="133486"/>
                </a:lnTo>
                <a:lnTo>
                  <a:pt x="150330" y="144772"/>
                </a:lnTo>
                <a:lnTo>
                  <a:pt x="157492" y="259740"/>
                </a:lnTo>
                <a:lnTo>
                  <a:pt x="232283" y="259740"/>
                </a:lnTo>
                <a:lnTo>
                  <a:pt x="232283" y="147116"/>
                </a:lnTo>
                <a:lnTo>
                  <a:pt x="244359" y="142031"/>
                </a:lnTo>
                <a:lnTo>
                  <a:pt x="254035" y="133486"/>
                </a:lnTo>
                <a:close/>
              </a:path>
              <a:path w="389889" h="260350">
                <a:moveTo>
                  <a:pt x="380294" y="133479"/>
                </a:moveTo>
                <a:lnTo>
                  <a:pt x="254044" y="133479"/>
                </a:lnTo>
                <a:lnTo>
                  <a:pt x="276622" y="144772"/>
                </a:lnTo>
                <a:lnTo>
                  <a:pt x="283781" y="259740"/>
                </a:lnTo>
                <a:lnTo>
                  <a:pt x="358571" y="259740"/>
                </a:lnTo>
                <a:lnTo>
                  <a:pt x="358571" y="147116"/>
                </a:lnTo>
                <a:lnTo>
                  <a:pt x="371110" y="141787"/>
                </a:lnTo>
                <a:lnTo>
                  <a:pt x="380294" y="133479"/>
                </a:lnTo>
                <a:close/>
              </a:path>
              <a:path w="389889" h="260350">
                <a:moveTo>
                  <a:pt x="349364" y="49606"/>
                </a:moveTo>
                <a:lnTo>
                  <a:pt x="292989" y="49606"/>
                </a:lnTo>
                <a:lnTo>
                  <a:pt x="279889" y="51835"/>
                </a:lnTo>
                <a:lnTo>
                  <a:pt x="268591" y="57980"/>
                </a:lnTo>
                <a:lnTo>
                  <a:pt x="373080" y="57980"/>
                </a:lnTo>
                <a:lnTo>
                  <a:pt x="369704" y="55134"/>
                </a:lnTo>
                <a:lnTo>
                  <a:pt x="356585" y="50256"/>
                </a:lnTo>
                <a:lnTo>
                  <a:pt x="349364" y="49606"/>
                </a:lnTo>
                <a:close/>
              </a:path>
              <a:path w="389889" h="260350">
                <a:moveTo>
                  <a:pt x="166687" y="0"/>
                </a:moveTo>
                <a:lnTo>
                  <a:pt x="152929" y="2436"/>
                </a:lnTo>
                <a:lnTo>
                  <a:pt x="141194" y="9159"/>
                </a:lnTo>
                <a:lnTo>
                  <a:pt x="132346" y="19294"/>
                </a:lnTo>
                <a:lnTo>
                  <a:pt x="119878" y="20441"/>
                </a:lnTo>
                <a:lnTo>
                  <a:pt x="257463" y="20441"/>
                </a:lnTo>
                <a:lnTo>
                  <a:pt x="253927" y="14406"/>
                </a:lnTo>
                <a:lnTo>
                  <a:pt x="243407" y="5531"/>
                </a:lnTo>
                <a:lnTo>
                  <a:pt x="230293" y="650"/>
                </a:lnTo>
                <a:lnTo>
                  <a:pt x="166687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1" name="object 19"/>
          <p:cNvSpPr/>
          <p:nvPr/>
        </p:nvSpPr>
        <p:spPr>
          <a:xfrm>
            <a:off x="8650899" y="4327237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86" y="0"/>
                </a:moveTo>
                <a:lnTo>
                  <a:pt x="10487" y="15004"/>
                </a:lnTo>
                <a:lnTo>
                  <a:pt x="0" y="38013"/>
                </a:lnTo>
                <a:lnTo>
                  <a:pt x="1983" y="53712"/>
                </a:lnTo>
                <a:lnTo>
                  <a:pt x="28168" y="83577"/>
                </a:lnTo>
                <a:lnTo>
                  <a:pt x="43288" y="86325"/>
                </a:lnTo>
                <a:lnTo>
                  <a:pt x="57451" y="83969"/>
                </a:lnTo>
                <a:lnTo>
                  <a:pt x="69669" y="77425"/>
                </a:lnTo>
                <a:lnTo>
                  <a:pt x="79156" y="67479"/>
                </a:lnTo>
                <a:lnTo>
                  <a:pt x="85121" y="54916"/>
                </a:lnTo>
                <a:lnTo>
                  <a:pt x="84130" y="37285"/>
                </a:lnTo>
                <a:lnTo>
                  <a:pt x="79706" y="22885"/>
                </a:lnTo>
                <a:lnTo>
                  <a:pt x="72404" y="11808"/>
                </a:lnTo>
                <a:lnTo>
                  <a:pt x="62779" y="4149"/>
                </a:lnTo>
                <a:lnTo>
                  <a:pt x="51386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" name="object 20"/>
          <p:cNvSpPr/>
          <p:nvPr/>
        </p:nvSpPr>
        <p:spPr>
          <a:xfrm>
            <a:off x="8524594" y="4343105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97" y="0"/>
                </a:moveTo>
                <a:lnTo>
                  <a:pt x="10495" y="14999"/>
                </a:lnTo>
                <a:lnTo>
                  <a:pt x="0" y="38003"/>
                </a:lnTo>
                <a:lnTo>
                  <a:pt x="1982" y="53704"/>
                </a:lnTo>
                <a:lnTo>
                  <a:pt x="28166" y="83572"/>
                </a:lnTo>
                <a:lnTo>
                  <a:pt x="43299" y="86325"/>
                </a:lnTo>
                <a:lnTo>
                  <a:pt x="57462" y="83969"/>
                </a:lnTo>
                <a:lnTo>
                  <a:pt x="69681" y="77425"/>
                </a:lnTo>
                <a:lnTo>
                  <a:pt x="79167" y="67479"/>
                </a:lnTo>
                <a:lnTo>
                  <a:pt x="85133" y="54916"/>
                </a:lnTo>
                <a:lnTo>
                  <a:pt x="84142" y="37285"/>
                </a:lnTo>
                <a:lnTo>
                  <a:pt x="79718" y="22885"/>
                </a:lnTo>
                <a:lnTo>
                  <a:pt x="72416" y="11808"/>
                </a:lnTo>
                <a:lnTo>
                  <a:pt x="62790" y="4149"/>
                </a:lnTo>
                <a:lnTo>
                  <a:pt x="51397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3" name="object 17"/>
          <p:cNvSpPr/>
          <p:nvPr/>
        </p:nvSpPr>
        <p:spPr>
          <a:xfrm>
            <a:off x="7975583" y="4341970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86" y="0"/>
                </a:moveTo>
                <a:lnTo>
                  <a:pt x="10487" y="15004"/>
                </a:lnTo>
                <a:lnTo>
                  <a:pt x="0" y="38013"/>
                </a:lnTo>
                <a:lnTo>
                  <a:pt x="1983" y="53712"/>
                </a:lnTo>
                <a:lnTo>
                  <a:pt x="28168" y="83577"/>
                </a:lnTo>
                <a:lnTo>
                  <a:pt x="43288" y="86325"/>
                </a:lnTo>
                <a:lnTo>
                  <a:pt x="57451" y="83969"/>
                </a:lnTo>
                <a:lnTo>
                  <a:pt x="69669" y="77425"/>
                </a:lnTo>
                <a:lnTo>
                  <a:pt x="79156" y="67479"/>
                </a:lnTo>
                <a:lnTo>
                  <a:pt x="85121" y="54916"/>
                </a:lnTo>
                <a:lnTo>
                  <a:pt x="84130" y="37285"/>
                </a:lnTo>
                <a:lnTo>
                  <a:pt x="79706" y="22885"/>
                </a:lnTo>
                <a:lnTo>
                  <a:pt x="72404" y="11808"/>
                </a:lnTo>
                <a:lnTo>
                  <a:pt x="62779" y="4149"/>
                </a:lnTo>
                <a:lnTo>
                  <a:pt x="51386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object 18"/>
          <p:cNvSpPr/>
          <p:nvPr/>
        </p:nvSpPr>
        <p:spPr>
          <a:xfrm>
            <a:off x="7697694" y="4390860"/>
            <a:ext cx="389890" cy="260350"/>
          </a:xfrm>
          <a:custGeom>
            <a:avLst/>
            <a:gdLst/>
            <a:ahLst/>
            <a:cxnLst/>
            <a:rect l="l" t="t" r="r" b="b"/>
            <a:pathLst>
              <a:path w="389889" h="260350">
                <a:moveTo>
                  <a:pt x="40398" y="17424"/>
                </a:moveTo>
                <a:lnTo>
                  <a:pt x="5527" y="37478"/>
                </a:lnTo>
                <a:lnTo>
                  <a:pt x="0" y="107886"/>
                </a:lnTo>
                <a:lnTo>
                  <a:pt x="2432" y="121629"/>
                </a:lnTo>
                <a:lnTo>
                  <a:pt x="9146" y="133344"/>
                </a:lnTo>
                <a:lnTo>
                  <a:pt x="19267" y="142179"/>
                </a:lnTo>
                <a:lnTo>
                  <a:pt x="31191" y="259740"/>
                </a:lnTo>
                <a:lnTo>
                  <a:pt x="105981" y="259740"/>
                </a:lnTo>
                <a:lnTo>
                  <a:pt x="105981" y="147116"/>
                </a:lnTo>
                <a:lnTo>
                  <a:pt x="118073" y="142031"/>
                </a:lnTo>
                <a:lnTo>
                  <a:pt x="127750" y="133486"/>
                </a:lnTo>
                <a:lnTo>
                  <a:pt x="254044" y="133479"/>
                </a:lnTo>
                <a:lnTo>
                  <a:pt x="380294" y="133479"/>
                </a:lnTo>
                <a:lnTo>
                  <a:pt x="381070" y="132777"/>
                </a:lnTo>
                <a:lnTo>
                  <a:pt x="387577" y="120934"/>
                </a:lnTo>
                <a:lnTo>
                  <a:pt x="389763" y="90004"/>
                </a:lnTo>
                <a:lnTo>
                  <a:pt x="387224" y="75939"/>
                </a:lnTo>
                <a:lnTo>
                  <a:pt x="380227" y="64005"/>
                </a:lnTo>
                <a:lnTo>
                  <a:pt x="373080" y="57980"/>
                </a:lnTo>
                <a:lnTo>
                  <a:pt x="268591" y="57980"/>
                </a:lnTo>
                <a:lnTo>
                  <a:pt x="263461" y="40411"/>
                </a:lnTo>
                <a:lnTo>
                  <a:pt x="260922" y="26344"/>
                </a:lnTo>
                <a:lnTo>
                  <a:pt x="257463" y="20441"/>
                </a:lnTo>
                <a:lnTo>
                  <a:pt x="119878" y="20441"/>
                </a:lnTo>
                <a:lnTo>
                  <a:pt x="107825" y="18593"/>
                </a:lnTo>
                <a:lnTo>
                  <a:pt x="40398" y="17424"/>
                </a:lnTo>
                <a:close/>
              </a:path>
              <a:path w="389889" h="260350">
                <a:moveTo>
                  <a:pt x="254035" y="133486"/>
                </a:moveTo>
                <a:lnTo>
                  <a:pt x="127750" y="133486"/>
                </a:lnTo>
                <a:lnTo>
                  <a:pt x="150330" y="144772"/>
                </a:lnTo>
                <a:lnTo>
                  <a:pt x="157492" y="259740"/>
                </a:lnTo>
                <a:lnTo>
                  <a:pt x="232283" y="259740"/>
                </a:lnTo>
                <a:lnTo>
                  <a:pt x="232283" y="147116"/>
                </a:lnTo>
                <a:lnTo>
                  <a:pt x="244359" y="142031"/>
                </a:lnTo>
                <a:lnTo>
                  <a:pt x="254035" y="133486"/>
                </a:lnTo>
                <a:close/>
              </a:path>
              <a:path w="389889" h="260350">
                <a:moveTo>
                  <a:pt x="380294" y="133479"/>
                </a:moveTo>
                <a:lnTo>
                  <a:pt x="254044" y="133479"/>
                </a:lnTo>
                <a:lnTo>
                  <a:pt x="276622" y="144772"/>
                </a:lnTo>
                <a:lnTo>
                  <a:pt x="283781" y="259740"/>
                </a:lnTo>
                <a:lnTo>
                  <a:pt x="358571" y="259740"/>
                </a:lnTo>
                <a:lnTo>
                  <a:pt x="358571" y="147116"/>
                </a:lnTo>
                <a:lnTo>
                  <a:pt x="371110" y="141787"/>
                </a:lnTo>
                <a:lnTo>
                  <a:pt x="380294" y="133479"/>
                </a:lnTo>
                <a:close/>
              </a:path>
              <a:path w="389889" h="260350">
                <a:moveTo>
                  <a:pt x="349364" y="49606"/>
                </a:moveTo>
                <a:lnTo>
                  <a:pt x="292989" y="49606"/>
                </a:lnTo>
                <a:lnTo>
                  <a:pt x="279889" y="51835"/>
                </a:lnTo>
                <a:lnTo>
                  <a:pt x="268591" y="57980"/>
                </a:lnTo>
                <a:lnTo>
                  <a:pt x="373080" y="57980"/>
                </a:lnTo>
                <a:lnTo>
                  <a:pt x="369704" y="55134"/>
                </a:lnTo>
                <a:lnTo>
                  <a:pt x="356585" y="50256"/>
                </a:lnTo>
                <a:lnTo>
                  <a:pt x="349364" y="49606"/>
                </a:lnTo>
                <a:close/>
              </a:path>
              <a:path w="389889" h="260350">
                <a:moveTo>
                  <a:pt x="166687" y="0"/>
                </a:moveTo>
                <a:lnTo>
                  <a:pt x="152929" y="2436"/>
                </a:lnTo>
                <a:lnTo>
                  <a:pt x="141194" y="9159"/>
                </a:lnTo>
                <a:lnTo>
                  <a:pt x="132346" y="19294"/>
                </a:lnTo>
                <a:lnTo>
                  <a:pt x="119878" y="20441"/>
                </a:lnTo>
                <a:lnTo>
                  <a:pt x="257463" y="20441"/>
                </a:lnTo>
                <a:lnTo>
                  <a:pt x="253927" y="14406"/>
                </a:lnTo>
                <a:lnTo>
                  <a:pt x="243407" y="5531"/>
                </a:lnTo>
                <a:lnTo>
                  <a:pt x="230293" y="650"/>
                </a:lnTo>
                <a:lnTo>
                  <a:pt x="166687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object 19"/>
          <p:cNvSpPr/>
          <p:nvPr/>
        </p:nvSpPr>
        <p:spPr>
          <a:xfrm>
            <a:off x="7849292" y="4291363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86" y="0"/>
                </a:moveTo>
                <a:lnTo>
                  <a:pt x="10487" y="15004"/>
                </a:lnTo>
                <a:lnTo>
                  <a:pt x="0" y="38013"/>
                </a:lnTo>
                <a:lnTo>
                  <a:pt x="1983" y="53712"/>
                </a:lnTo>
                <a:lnTo>
                  <a:pt x="28168" y="83577"/>
                </a:lnTo>
                <a:lnTo>
                  <a:pt x="43288" y="86325"/>
                </a:lnTo>
                <a:lnTo>
                  <a:pt x="57451" y="83969"/>
                </a:lnTo>
                <a:lnTo>
                  <a:pt x="69669" y="77425"/>
                </a:lnTo>
                <a:lnTo>
                  <a:pt x="79156" y="67479"/>
                </a:lnTo>
                <a:lnTo>
                  <a:pt x="85121" y="54916"/>
                </a:lnTo>
                <a:lnTo>
                  <a:pt x="84130" y="37285"/>
                </a:lnTo>
                <a:lnTo>
                  <a:pt x="79706" y="22885"/>
                </a:lnTo>
                <a:lnTo>
                  <a:pt x="72404" y="11808"/>
                </a:lnTo>
                <a:lnTo>
                  <a:pt x="62779" y="4149"/>
                </a:lnTo>
                <a:lnTo>
                  <a:pt x="51386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5" name="object 20"/>
          <p:cNvSpPr/>
          <p:nvPr/>
        </p:nvSpPr>
        <p:spPr>
          <a:xfrm>
            <a:off x="7722987" y="4307231"/>
            <a:ext cx="85725" cy="86360"/>
          </a:xfrm>
          <a:custGeom>
            <a:avLst/>
            <a:gdLst/>
            <a:ahLst/>
            <a:cxnLst/>
            <a:rect l="l" t="t" r="r" b="b"/>
            <a:pathLst>
              <a:path w="85725" h="86359">
                <a:moveTo>
                  <a:pt x="51397" y="0"/>
                </a:moveTo>
                <a:lnTo>
                  <a:pt x="10495" y="14999"/>
                </a:lnTo>
                <a:lnTo>
                  <a:pt x="0" y="38003"/>
                </a:lnTo>
                <a:lnTo>
                  <a:pt x="1982" y="53704"/>
                </a:lnTo>
                <a:lnTo>
                  <a:pt x="28166" y="83572"/>
                </a:lnTo>
                <a:lnTo>
                  <a:pt x="43299" y="86325"/>
                </a:lnTo>
                <a:lnTo>
                  <a:pt x="57462" y="83969"/>
                </a:lnTo>
                <a:lnTo>
                  <a:pt x="69681" y="77425"/>
                </a:lnTo>
                <a:lnTo>
                  <a:pt x="79167" y="67479"/>
                </a:lnTo>
                <a:lnTo>
                  <a:pt x="85133" y="54916"/>
                </a:lnTo>
                <a:lnTo>
                  <a:pt x="84142" y="37285"/>
                </a:lnTo>
                <a:lnTo>
                  <a:pt x="79718" y="22885"/>
                </a:lnTo>
                <a:lnTo>
                  <a:pt x="72416" y="11808"/>
                </a:lnTo>
                <a:lnTo>
                  <a:pt x="62790" y="4149"/>
                </a:lnTo>
                <a:lnTo>
                  <a:pt x="51397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Rectangle 145"/>
          <p:cNvSpPr/>
          <p:nvPr/>
        </p:nvSpPr>
        <p:spPr>
          <a:xfrm>
            <a:off x="5915357" y="4235188"/>
            <a:ext cx="1749884" cy="92333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en-GB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67 </a:t>
            </a:r>
            <a:r>
              <a:rPr lang="en-GB" dirty="0" err="1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</a:t>
            </a:r>
            <a:r>
              <a:rPr lang="en-GB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training courses attended</a:t>
            </a:r>
            <a:endParaRPr lang="en-GB" dirty="0">
              <a:solidFill>
                <a:srgbClr val="949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6" name="Rounded Rectangle 155"/>
          <p:cNvSpPr/>
          <p:nvPr/>
        </p:nvSpPr>
        <p:spPr>
          <a:xfrm>
            <a:off x="3236351" y="4026750"/>
            <a:ext cx="2430070" cy="1301671"/>
          </a:xfrm>
          <a:prstGeom prst="roundRect">
            <a:avLst/>
          </a:prstGeom>
          <a:noFill/>
          <a:ln>
            <a:solidFill>
              <a:srgbClr val="94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7" name="Rectangle 156"/>
          <p:cNvSpPr/>
          <p:nvPr/>
        </p:nvSpPr>
        <p:spPr>
          <a:xfrm>
            <a:off x="3272068" y="3914671"/>
            <a:ext cx="1864211" cy="101566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/>
            <a:r>
              <a:rPr lang="en-GB" sz="6000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>
              <a:solidFill>
                <a:srgbClr val="949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301167" y="4062467"/>
            <a:ext cx="2151246" cy="107721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/>
            <a:r>
              <a:rPr lang="en-GB" sz="1600" b="1" dirty="0" smtClean="0">
                <a:solidFill>
                  <a:srgbClr val="9493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Recommendations for allergens and OOH foods produced</a:t>
            </a:r>
            <a:endParaRPr lang="en-GB" sz="1600" b="1" dirty="0">
              <a:solidFill>
                <a:srgbClr val="9493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U441052\Objective\Objects\Food Standards Scotland - Branding - Icon - Handshake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0598" y="3021401"/>
            <a:ext cx="583381" cy="583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2" name="Oval 161"/>
          <p:cNvSpPr/>
          <p:nvPr/>
        </p:nvSpPr>
        <p:spPr>
          <a:xfrm rot="20428407" flipH="1">
            <a:off x="2663382" y="3246412"/>
            <a:ext cx="45719" cy="18981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3" name="Group 162"/>
          <p:cNvGrpSpPr/>
          <p:nvPr/>
        </p:nvGrpSpPr>
        <p:grpSpPr>
          <a:xfrm rot="1471368">
            <a:off x="5322037" y="4496086"/>
            <a:ext cx="57145" cy="551947"/>
            <a:chOff x="7740173" y="3284984"/>
            <a:chExt cx="45898" cy="537229"/>
          </a:xfrm>
        </p:grpSpPr>
        <p:sp>
          <p:nvSpPr>
            <p:cNvPr id="164" name="Rectangle 163"/>
            <p:cNvSpPr/>
            <p:nvPr/>
          </p:nvSpPr>
          <p:spPr>
            <a:xfrm>
              <a:off x="7740352" y="3284984"/>
              <a:ext cx="45719" cy="479309"/>
            </a:xfrm>
            <a:prstGeom prst="rect">
              <a:avLst/>
            </a:prstGeom>
            <a:solidFill>
              <a:srgbClr val="949300"/>
            </a:solidFill>
            <a:ln>
              <a:solidFill>
                <a:srgbClr val="949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5" name="Isosceles Triangle 164"/>
            <p:cNvSpPr/>
            <p:nvPr/>
          </p:nvSpPr>
          <p:spPr>
            <a:xfrm rot="10800000">
              <a:off x="7740173" y="3686880"/>
              <a:ext cx="45719" cy="135333"/>
            </a:xfrm>
            <a:prstGeom prst="triangle">
              <a:avLst/>
            </a:prstGeom>
            <a:solidFill>
              <a:srgbClr val="949300"/>
            </a:solidFill>
            <a:ln>
              <a:solidFill>
                <a:srgbClr val="949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66" name="Freeform 165"/>
          <p:cNvSpPr/>
          <p:nvPr/>
        </p:nvSpPr>
        <p:spPr>
          <a:xfrm>
            <a:off x="4365388" y="4952374"/>
            <a:ext cx="880577" cy="122346"/>
          </a:xfrm>
          <a:custGeom>
            <a:avLst/>
            <a:gdLst>
              <a:gd name="connsiteX0" fmla="*/ 0 w 1461468"/>
              <a:gd name="connsiteY0" fmla="*/ 0 h 220907"/>
              <a:gd name="connsiteX1" fmla="*/ 152400 w 1461468"/>
              <a:gd name="connsiteY1" fmla="*/ 28575 h 220907"/>
              <a:gd name="connsiteX2" fmla="*/ 152400 w 1461468"/>
              <a:gd name="connsiteY2" fmla="*/ 76200 h 220907"/>
              <a:gd name="connsiteX3" fmla="*/ 142875 w 1461468"/>
              <a:gd name="connsiteY3" fmla="*/ 180975 h 220907"/>
              <a:gd name="connsiteX4" fmla="*/ 314325 w 1461468"/>
              <a:gd name="connsiteY4" fmla="*/ 171450 h 220907"/>
              <a:gd name="connsiteX5" fmla="*/ 361950 w 1461468"/>
              <a:gd name="connsiteY5" fmla="*/ 57150 h 220907"/>
              <a:gd name="connsiteX6" fmla="*/ 361950 w 1461468"/>
              <a:gd name="connsiteY6" fmla="*/ 19050 h 220907"/>
              <a:gd name="connsiteX7" fmla="*/ 457200 w 1461468"/>
              <a:gd name="connsiteY7" fmla="*/ 104775 h 220907"/>
              <a:gd name="connsiteX8" fmla="*/ 571500 w 1461468"/>
              <a:gd name="connsiteY8" fmla="*/ 66675 h 220907"/>
              <a:gd name="connsiteX9" fmla="*/ 609600 w 1461468"/>
              <a:gd name="connsiteY9" fmla="*/ 47625 h 220907"/>
              <a:gd name="connsiteX10" fmla="*/ 752475 w 1461468"/>
              <a:gd name="connsiteY10" fmla="*/ 66675 h 220907"/>
              <a:gd name="connsiteX11" fmla="*/ 828675 w 1461468"/>
              <a:gd name="connsiteY11" fmla="*/ 28575 h 220907"/>
              <a:gd name="connsiteX12" fmla="*/ 1028700 w 1461468"/>
              <a:gd name="connsiteY12" fmla="*/ 38100 h 220907"/>
              <a:gd name="connsiteX13" fmla="*/ 1276350 w 1461468"/>
              <a:gd name="connsiteY13" fmla="*/ 200025 h 220907"/>
              <a:gd name="connsiteX14" fmla="*/ 1447800 w 1461468"/>
              <a:gd name="connsiteY14" fmla="*/ 219075 h 220907"/>
              <a:gd name="connsiteX15" fmla="*/ 1438275 w 1461468"/>
              <a:gd name="connsiteY15" fmla="*/ 219075 h 220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461468" h="220907">
                <a:moveTo>
                  <a:pt x="0" y="0"/>
                </a:moveTo>
                <a:cubicBezTo>
                  <a:pt x="63500" y="7937"/>
                  <a:pt x="127000" y="15875"/>
                  <a:pt x="152400" y="28575"/>
                </a:cubicBezTo>
                <a:cubicBezTo>
                  <a:pt x="177800" y="41275"/>
                  <a:pt x="153988" y="50800"/>
                  <a:pt x="152400" y="76200"/>
                </a:cubicBezTo>
                <a:cubicBezTo>
                  <a:pt x="150813" y="101600"/>
                  <a:pt x="115888" y="165100"/>
                  <a:pt x="142875" y="180975"/>
                </a:cubicBezTo>
                <a:cubicBezTo>
                  <a:pt x="169863" y="196850"/>
                  <a:pt x="277813" y="192088"/>
                  <a:pt x="314325" y="171450"/>
                </a:cubicBezTo>
                <a:cubicBezTo>
                  <a:pt x="350838" y="150813"/>
                  <a:pt x="354013" y="82550"/>
                  <a:pt x="361950" y="57150"/>
                </a:cubicBezTo>
                <a:cubicBezTo>
                  <a:pt x="369887" y="31750"/>
                  <a:pt x="346075" y="11113"/>
                  <a:pt x="361950" y="19050"/>
                </a:cubicBezTo>
                <a:cubicBezTo>
                  <a:pt x="377825" y="26987"/>
                  <a:pt x="422275" y="96838"/>
                  <a:pt x="457200" y="104775"/>
                </a:cubicBezTo>
                <a:cubicBezTo>
                  <a:pt x="492125" y="112712"/>
                  <a:pt x="546100" y="76200"/>
                  <a:pt x="571500" y="66675"/>
                </a:cubicBezTo>
                <a:cubicBezTo>
                  <a:pt x="596900" y="57150"/>
                  <a:pt x="579438" y="47625"/>
                  <a:pt x="609600" y="47625"/>
                </a:cubicBezTo>
                <a:cubicBezTo>
                  <a:pt x="639762" y="47625"/>
                  <a:pt x="715963" y="69850"/>
                  <a:pt x="752475" y="66675"/>
                </a:cubicBezTo>
                <a:cubicBezTo>
                  <a:pt x="788987" y="63500"/>
                  <a:pt x="782638" y="33338"/>
                  <a:pt x="828675" y="28575"/>
                </a:cubicBezTo>
                <a:cubicBezTo>
                  <a:pt x="874713" y="23813"/>
                  <a:pt x="954088" y="9525"/>
                  <a:pt x="1028700" y="38100"/>
                </a:cubicBezTo>
                <a:cubicBezTo>
                  <a:pt x="1103312" y="66675"/>
                  <a:pt x="1206500" y="169862"/>
                  <a:pt x="1276350" y="200025"/>
                </a:cubicBezTo>
                <a:cubicBezTo>
                  <a:pt x="1346200" y="230188"/>
                  <a:pt x="1420812" y="215900"/>
                  <a:pt x="1447800" y="219075"/>
                </a:cubicBezTo>
                <a:cubicBezTo>
                  <a:pt x="1474788" y="222250"/>
                  <a:pt x="1456531" y="220662"/>
                  <a:pt x="1438275" y="219075"/>
                </a:cubicBezTo>
              </a:path>
            </a:pathLst>
          </a:custGeom>
          <a:noFill/>
          <a:ln>
            <a:solidFill>
              <a:srgbClr val="94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7" name="Group 166"/>
          <p:cNvGrpSpPr/>
          <p:nvPr/>
        </p:nvGrpSpPr>
        <p:grpSpPr>
          <a:xfrm rot="1754906">
            <a:off x="2681524" y="2827651"/>
            <a:ext cx="115967" cy="467867"/>
            <a:chOff x="2567713" y="965678"/>
            <a:chExt cx="192149" cy="513515"/>
          </a:xfrm>
        </p:grpSpPr>
        <p:sp>
          <p:nvSpPr>
            <p:cNvPr id="168" name="Rectangle 167"/>
            <p:cNvSpPr/>
            <p:nvPr/>
          </p:nvSpPr>
          <p:spPr>
            <a:xfrm>
              <a:off x="2627784" y="1124744"/>
              <a:ext cx="72008" cy="354449"/>
            </a:xfrm>
            <a:prstGeom prst="rect">
              <a:avLst/>
            </a:prstGeom>
            <a:solidFill>
              <a:srgbClr val="949300"/>
            </a:solidFill>
            <a:ln>
              <a:solidFill>
                <a:srgbClr val="949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9" name="Oval 168"/>
            <p:cNvSpPr/>
            <p:nvPr/>
          </p:nvSpPr>
          <p:spPr>
            <a:xfrm>
              <a:off x="2567713" y="965678"/>
              <a:ext cx="192149" cy="163004"/>
            </a:xfrm>
            <a:prstGeom prst="ellipse">
              <a:avLst/>
            </a:prstGeom>
            <a:solidFill>
              <a:srgbClr val="949300"/>
            </a:solidFill>
            <a:ln>
              <a:solidFill>
                <a:srgbClr val="949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70" name="Freeform 169"/>
          <p:cNvSpPr/>
          <p:nvPr/>
        </p:nvSpPr>
        <p:spPr>
          <a:xfrm rot="19103728">
            <a:off x="2020669" y="3181152"/>
            <a:ext cx="639634" cy="469073"/>
          </a:xfrm>
          <a:custGeom>
            <a:avLst/>
            <a:gdLst>
              <a:gd name="connsiteX0" fmla="*/ 0 w 676275"/>
              <a:gd name="connsiteY0" fmla="*/ 0 h 123862"/>
              <a:gd name="connsiteX1" fmla="*/ 95250 w 676275"/>
              <a:gd name="connsiteY1" fmla="*/ 76200 h 123862"/>
              <a:gd name="connsiteX2" fmla="*/ 95250 w 676275"/>
              <a:gd name="connsiteY2" fmla="*/ 76200 h 123862"/>
              <a:gd name="connsiteX3" fmla="*/ 295275 w 676275"/>
              <a:gd name="connsiteY3" fmla="*/ 28575 h 123862"/>
              <a:gd name="connsiteX4" fmla="*/ 323850 w 676275"/>
              <a:gd name="connsiteY4" fmla="*/ 104775 h 123862"/>
              <a:gd name="connsiteX5" fmla="*/ 457200 w 676275"/>
              <a:gd name="connsiteY5" fmla="*/ 66675 h 123862"/>
              <a:gd name="connsiteX6" fmla="*/ 590550 w 676275"/>
              <a:gd name="connsiteY6" fmla="*/ 123825 h 123862"/>
              <a:gd name="connsiteX7" fmla="*/ 676275 w 676275"/>
              <a:gd name="connsiteY7" fmla="*/ 76200 h 123862"/>
              <a:gd name="connsiteX8" fmla="*/ 676275 w 676275"/>
              <a:gd name="connsiteY8" fmla="*/ 76200 h 1238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76275" h="123862">
                <a:moveTo>
                  <a:pt x="0" y="0"/>
                </a:moveTo>
                <a:lnTo>
                  <a:pt x="95250" y="76200"/>
                </a:lnTo>
                <a:lnTo>
                  <a:pt x="95250" y="76200"/>
                </a:lnTo>
                <a:cubicBezTo>
                  <a:pt x="128587" y="68263"/>
                  <a:pt x="257175" y="23813"/>
                  <a:pt x="295275" y="28575"/>
                </a:cubicBezTo>
                <a:cubicBezTo>
                  <a:pt x="333375" y="33338"/>
                  <a:pt x="296863" y="98425"/>
                  <a:pt x="323850" y="104775"/>
                </a:cubicBezTo>
                <a:cubicBezTo>
                  <a:pt x="350837" y="111125"/>
                  <a:pt x="412750" y="63500"/>
                  <a:pt x="457200" y="66675"/>
                </a:cubicBezTo>
                <a:cubicBezTo>
                  <a:pt x="501650" y="69850"/>
                  <a:pt x="554038" y="122238"/>
                  <a:pt x="590550" y="123825"/>
                </a:cubicBezTo>
                <a:cubicBezTo>
                  <a:pt x="627062" y="125412"/>
                  <a:pt x="676275" y="76200"/>
                  <a:pt x="676275" y="76200"/>
                </a:cubicBezTo>
                <a:lnTo>
                  <a:pt x="676275" y="76200"/>
                </a:lnTo>
              </a:path>
            </a:pathLst>
          </a:custGeom>
          <a:noFill/>
          <a:ln>
            <a:solidFill>
              <a:srgbClr val="94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1" name="Straight Connector 170"/>
          <p:cNvCxnSpPr/>
          <p:nvPr/>
        </p:nvCxnSpPr>
        <p:spPr>
          <a:xfrm>
            <a:off x="2717537" y="2983925"/>
            <a:ext cx="98602" cy="35536"/>
          </a:xfrm>
          <a:prstGeom prst="line">
            <a:avLst/>
          </a:prstGeom>
          <a:ln w="28575">
            <a:solidFill>
              <a:srgbClr val="949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8" name="Group 207"/>
          <p:cNvGrpSpPr/>
          <p:nvPr/>
        </p:nvGrpSpPr>
        <p:grpSpPr>
          <a:xfrm>
            <a:off x="1620592" y="5802661"/>
            <a:ext cx="343899" cy="427858"/>
            <a:chOff x="2827406" y="5780931"/>
            <a:chExt cx="343899" cy="427858"/>
          </a:xfrm>
        </p:grpSpPr>
        <p:sp>
          <p:nvSpPr>
            <p:cNvPr id="209" name="object 85"/>
            <p:cNvSpPr/>
            <p:nvPr/>
          </p:nvSpPr>
          <p:spPr>
            <a:xfrm>
              <a:off x="2827406" y="5878589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05613" y="0"/>
                  </a:moveTo>
                  <a:lnTo>
                    <a:pt x="0" y="38"/>
                  </a:lnTo>
                  <a:lnTo>
                    <a:pt x="0" y="330174"/>
                  </a:lnTo>
                  <a:lnTo>
                    <a:pt x="254342" y="330174"/>
                  </a:lnTo>
                  <a:lnTo>
                    <a:pt x="254444" y="328777"/>
                  </a:lnTo>
                  <a:lnTo>
                    <a:pt x="254635" y="327380"/>
                  </a:lnTo>
                  <a:lnTo>
                    <a:pt x="254636" y="306412"/>
                  </a:lnTo>
                  <a:lnTo>
                    <a:pt x="23926" y="306412"/>
                  </a:lnTo>
                  <a:lnTo>
                    <a:pt x="23926" y="22364"/>
                  </a:lnTo>
                  <a:lnTo>
                    <a:pt x="231169" y="22364"/>
                  </a:lnTo>
                  <a:lnTo>
                    <a:pt x="229817" y="21052"/>
                  </a:lnTo>
                  <a:lnTo>
                    <a:pt x="220632" y="12278"/>
                  </a:lnTo>
                  <a:lnTo>
                    <a:pt x="209207" y="1549"/>
                  </a:lnTo>
                  <a:lnTo>
                    <a:pt x="205613" y="0"/>
                  </a:lnTo>
                  <a:close/>
                </a:path>
                <a:path w="254635" h="330200">
                  <a:moveTo>
                    <a:pt x="231169" y="22364"/>
                  </a:moveTo>
                  <a:lnTo>
                    <a:pt x="195630" y="22364"/>
                  </a:lnTo>
                  <a:lnTo>
                    <a:pt x="195630" y="56642"/>
                  </a:lnTo>
                  <a:lnTo>
                    <a:pt x="231978" y="56642"/>
                  </a:lnTo>
                  <a:lnTo>
                    <a:pt x="231978" y="306412"/>
                  </a:lnTo>
                  <a:lnTo>
                    <a:pt x="254636" y="306412"/>
                  </a:lnTo>
                  <a:lnTo>
                    <a:pt x="254520" y="47218"/>
                  </a:lnTo>
                  <a:lnTo>
                    <a:pt x="252793" y="43637"/>
                  </a:lnTo>
                  <a:lnTo>
                    <a:pt x="247970" y="38821"/>
                  </a:lnTo>
                  <a:lnTo>
                    <a:pt x="238931" y="29900"/>
                  </a:lnTo>
                  <a:lnTo>
                    <a:pt x="231169" y="22364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0" name="object 86"/>
            <p:cNvSpPr/>
            <p:nvPr/>
          </p:nvSpPr>
          <p:spPr>
            <a:xfrm>
              <a:off x="2916670" y="5780931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30302" y="23952"/>
                  </a:moveTo>
                  <a:lnTo>
                    <a:pt x="195046" y="23952"/>
                  </a:lnTo>
                  <a:lnTo>
                    <a:pt x="195046" y="58381"/>
                  </a:lnTo>
                  <a:lnTo>
                    <a:pt x="230593" y="58381"/>
                  </a:lnTo>
                  <a:lnTo>
                    <a:pt x="230593" y="307809"/>
                  </a:lnTo>
                  <a:lnTo>
                    <a:pt x="221919" y="308787"/>
                  </a:lnTo>
                  <a:lnTo>
                    <a:pt x="221919" y="330136"/>
                  </a:lnTo>
                  <a:lnTo>
                    <a:pt x="254342" y="330136"/>
                  </a:lnTo>
                  <a:lnTo>
                    <a:pt x="251177" y="44110"/>
                  </a:lnTo>
                  <a:lnTo>
                    <a:pt x="230302" y="23952"/>
                  </a:lnTo>
                  <a:close/>
                </a:path>
                <a:path w="254635" h="330200">
                  <a:moveTo>
                    <a:pt x="205498" y="0"/>
                  </a:moveTo>
                  <a:lnTo>
                    <a:pt x="0" y="0"/>
                  </a:lnTo>
                  <a:lnTo>
                    <a:pt x="0" y="38773"/>
                  </a:lnTo>
                  <a:lnTo>
                    <a:pt x="21882" y="38773"/>
                  </a:lnTo>
                  <a:lnTo>
                    <a:pt x="21882" y="23952"/>
                  </a:lnTo>
                  <a:lnTo>
                    <a:pt x="230302" y="23952"/>
                  </a:lnTo>
                  <a:lnTo>
                    <a:pt x="20549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1" name="object 87"/>
            <p:cNvSpPr/>
            <p:nvPr/>
          </p:nvSpPr>
          <p:spPr>
            <a:xfrm>
              <a:off x="2871946" y="5827849"/>
              <a:ext cx="253365" cy="329565"/>
            </a:xfrm>
            <a:custGeom>
              <a:avLst/>
              <a:gdLst/>
              <a:ahLst/>
              <a:cxnLst/>
              <a:rect l="l" t="t" r="r" b="b"/>
              <a:pathLst>
                <a:path w="253364" h="329565">
                  <a:moveTo>
                    <a:pt x="229520" y="22823"/>
                  </a:moveTo>
                  <a:lnTo>
                    <a:pt x="195071" y="22823"/>
                  </a:lnTo>
                  <a:lnTo>
                    <a:pt x="195071" y="57304"/>
                  </a:lnTo>
                  <a:lnTo>
                    <a:pt x="230022" y="57304"/>
                  </a:lnTo>
                  <a:lnTo>
                    <a:pt x="230022" y="306579"/>
                  </a:lnTo>
                  <a:lnTo>
                    <a:pt x="221818" y="307506"/>
                  </a:lnTo>
                  <a:lnTo>
                    <a:pt x="221818" y="329008"/>
                  </a:lnTo>
                  <a:lnTo>
                    <a:pt x="252920" y="329008"/>
                  </a:lnTo>
                  <a:lnTo>
                    <a:pt x="253098" y="326988"/>
                  </a:lnTo>
                  <a:lnTo>
                    <a:pt x="253339" y="325604"/>
                  </a:lnTo>
                  <a:lnTo>
                    <a:pt x="253320" y="133240"/>
                  </a:lnTo>
                  <a:lnTo>
                    <a:pt x="253187" y="48249"/>
                  </a:lnTo>
                  <a:lnTo>
                    <a:pt x="239371" y="32408"/>
                  </a:lnTo>
                  <a:lnTo>
                    <a:pt x="229520" y="22823"/>
                  </a:lnTo>
                  <a:close/>
                </a:path>
                <a:path w="253364" h="329565">
                  <a:moveTo>
                    <a:pt x="186930" y="0"/>
                  </a:moveTo>
                  <a:lnTo>
                    <a:pt x="0" y="103"/>
                  </a:lnTo>
                  <a:lnTo>
                    <a:pt x="0" y="38101"/>
                  </a:lnTo>
                  <a:lnTo>
                    <a:pt x="20891" y="38101"/>
                  </a:lnTo>
                  <a:lnTo>
                    <a:pt x="21691" y="22823"/>
                  </a:lnTo>
                  <a:lnTo>
                    <a:pt x="229520" y="22823"/>
                  </a:lnTo>
                  <a:lnTo>
                    <a:pt x="221197" y="14725"/>
                  </a:lnTo>
                  <a:lnTo>
                    <a:pt x="212050" y="5630"/>
                  </a:lnTo>
                  <a:lnTo>
                    <a:pt x="204094" y="1294"/>
                  </a:lnTo>
                  <a:lnTo>
                    <a:pt x="186930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2" name="object 88"/>
            <p:cNvSpPr/>
            <p:nvPr/>
          </p:nvSpPr>
          <p:spPr>
            <a:xfrm>
              <a:off x="2878131" y="6010111"/>
              <a:ext cx="154940" cy="18415"/>
            </a:xfrm>
            <a:custGeom>
              <a:avLst/>
              <a:gdLst/>
              <a:ahLst/>
              <a:cxnLst/>
              <a:rect l="l" t="t" r="r" b="b"/>
              <a:pathLst>
                <a:path w="154939" h="18415">
                  <a:moveTo>
                    <a:pt x="147231" y="0"/>
                  </a:moveTo>
                  <a:lnTo>
                    <a:pt x="4381" y="76"/>
                  </a:lnTo>
                  <a:lnTo>
                    <a:pt x="0" y="3708"/>
                  </a:lnTo>
                  <a:lnTo>
                    <a:pt x="1447" y="16408"/>
                  </a:lnTo>
                  <a:lnTo>
                    <a:pt x="5969" y="18326"/>
                  </a:lnTo>
                  <a:lnTo>
                    <a:pt x="150710" y="18173"/>
                  </a:lnTo>
                  <a:lnTo>
                    <a:pt x="154749" y="13601"/>
                  </a:lnTo>
                  <a:lnTo>
                    <a:pt x="151726" y="1015"/>
                  </a:lnTo>
                  <a:lnTo>
                    <a:pt x="147231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3" name="object 89"/>
            <p:cNvSpPr/>
            <p:nvPr/>
          </p:nvSpPr>
          <p:spPr>
            <a:xfrm>
              <a:off x="2876185" y="6129810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148305" y="18222"/>
                  </a:moveTo>
                  <a:lnTo>
                    <a:pt x="116065" y="18222"/>
                  </a:lnTo>
                  <a:lnTo>
                    <a:pt x="148018" y="18351"/>
                  </a:lnTo>
                  <a:lnTo>
                    <a:pt x="148305" y="18222"/>
                  </a:lnTo>
                  <a:close/>
                </a:path>
                <a:path w="153035" h="18415">
                  <a:moveTo>
                    <a:pt x="147688" y="0"/>
                  </a:moveTo>
                  <a:lnTo>
                    <a:pt x="5791" y="12"/>
                  </a:lnTo>
                  <a:lnTo>
                    <a:pt x="368" y="1447"/>
                  </a:lnTo>
                  <a:lnTo>
                    <a:pt x="0" y="16852"/>
                  </a:lnTo>
                  <a:lnTo>
                    <a:pt x="5435" y="18313"/>
                  </a:lnTo>
                  <a:lnTo>
                    <a:pt x="148305" y="18222"/>
                  </a:lnTo>
                  <a:lnTo>
                    <a:pt x="152946" y="16141"/>
                  </a:lnTo>
                  <a:lnTo>
                    <a:pt x="152907" y="2108"/>
                  </a:lnTo>
                  <a:lnTo>
                    <a:pt x="14768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4" name="object 90"/>
            <p:cNvSpPr/>
            <p:nvPr/>
          </p:nvSpPr>
          <p:spPr>
            <a:xfrm>
              <a:off x="2878672" y="5968282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143" y="0"/>
                  </a:moveTo>
                  <a:lnTo>
                    <a:pt x="0" y="2298"/>
                  </a:lnTo>
                  <a:lnTo>
                    <a:pt x="419" y="16649"/>
                  </a:lnTo>
                  <a:lnTo>
                    <a:pt x="5511" y="18262"/>
                  </a:lnTo>
                  <a:lnTo>
                    <a:pt x="147892" y="18122"/>
                  </a:lnTo>
                  <a:lnTo>
                    <a:pt x="152425" y="16891"/>
                  </a:lnTo>
                  <a:lnTo>
                    <a:pt x="153136" y="2413"/>
                  </a:lnTo>
                  <a:lnTo>
                    <a:pt x="148297" y="25"/>
                  </a:lnTo>
                  <a:lnTo>
                    <a:pt x="5143" y="0"/>
                  </a:lnTo>
                  <a:close/>
                </a:path>
                <a:path w="153669" h="18415">
                  <a:moveTo>
                    <a:pt x="147892" y="18122"/>
                  </a:moveTo>
                  <a:lnTo>
                    <a:pt x="75945" y="18122"/>
                  </a:lnTo>
                  <a:lnTo>
                    <a:pt x="147612" y="18199"/>
                  </a:lnTo>
                  <a:lnTo>
                    <a:pt x="147892" y="18122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5" name="object 91"/>
            <p:cNvSpPr/>
            <p:nvPr/>
          </p:nvSpPr>
          <p:spPr>
            <a:xfrm>
              <a:off x="2878806" y="6048773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4419" y="0"/>
                  </a:moveTo>
                  <a:lnTo>
                    <a:pt x="76" y="2667"/>
                  </a:lnTo>
                  <a:lnTo>
                    <a:pt x="0" y="15608"/>
                  </a:lnTo>
                  <a:lnTo>
                    <a:pt x="4495" y="18313"/>
                  </a:lnTo>
                  <a:lnTo>
                    <a:pt x="146850" y="18376"/>
                  </a:lnTo>
                  <a:lnTo>
                    <a:pt x="152628" y="17119"/>
                  </a:lnTo>
                  <a:lnTo>
                    <a:pt x="152679" y="1168"/>
                  </a:lnTo>
                  <a:lnTo>
                    <a:pt x="146964" y="12"/>
                  </a:lnTo>
                  <a:lnTo>
                    <a:pt x="4419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6" name="object 92"/>
            <p:cNvSpPr/>
            <p:nvPr/>
          </p:nvSpPr>
          <p:spPr>
            <a:xfrm>
              <a:off x="2878687" y="6090726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524" y="0"/>
                  </a:moveTo>
                  <a:lnTo>
                    <a:pt x="393" y="1498"/>
                  </a:lnTo>
                  <a:lnTo>
                    <a:pt x="0" y="15925"/>
                  </a:lnTo>
                  <a:lnTo>
                    <a:pt x="5283" y="18148"/>
                  </a:lnTo>
                  <a:lnTo>
                    <a:pt x="148183" y="18110"/>
                  </a:lnTo>
                  <a:lnTo>
                    <a:pt x="153162" y="15773"/>
                  </a:lnTo>
                  <a:lnTo>
                    <a:pt x="152374" y="1206"/>
                  </a:lnTo>
                  <a:lnTo>
                    <a:pt x="147941" y="147"/>
                  </a:lnTo>
                  <a:lnTo>
                    <a:pt x="24664" y="147"/>
                  </a:lnTo>
                  <a:lnTo>
                    <a:pt x="5524" y="0"/>
                  </a:lnTo>
                  <a:close/>
                </a:path>
                <a:path w="153669" h="18415">
                  <a:moveTo>
                    <a:pt x="147535" y="50"/>
                  </a:moveTo>
                  <a:lnTo>
                    <a:pt x="24664" y="147"/>
                  </a:lnTo>
                  <a:lnTo>
                    <a:pt x="147941" y="147"/>
                  </a:lnTo>
                  <a:lnTo>
                    <a:pt x="147535" y="5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17" name="Group 216"/>
          <p:cNvGrpSpPr/>
          <p:nvPr/>
        </p:nvGrpSpPr>
        <p:grpSpPr>
          <a:xfrm>
            <a:off x="2529754" y="5802661"/>
            <a:ext cx="343899" cy="427858"/>
            <a:chOff x="2827406" y="5780931"/>
            <a:chExt cx="343899" cy="427858"/>
          </a:xfrm>
        </p:grpSpPr>
        <p:sp>
          <p:nvSpPr>
            <p:cNvPr id="218" name="object 85"/>
            <p:cNvSpPr/>
            <p:nvPr/>
          </p:nvSpPr>
          <p:spPr>
            <a:xfrm>
              <a:off x="2827406" y="5878589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05613" y="0"/>
                  </a:moveTo>
                  <a:lnTo>
                    <a:pt x="0" y="38"/>
                  </a:lnTo>
                  <a:lnTo>
                    <a:pt x="0" y="330174"/>
                  </a:lnTo>
                  <a:lnTo>
                    <a:pt x="254342" y="330174"/>
                  </a:lnTo>
                  <a:lnTo>
                    <a:pt x="254444" y="328777"/>
                  </a:lnTo>
                  <a:lnTo>
                    <a:pt x="254635" y="327380"/>
                  </a:lnTo>
                  <a:lnTo>
                    <a:pt x="254636" y="306412"/>
                  </a:lnTo>
                  <a:lnTo>
                    <a:pt x="23926" y="306412"/>
                  </a:lnTo>
                  <a:lnTo>
                    <a:pt x="23926" y="22364"/>
                  </a:lnTo>
                  <a:lnTo>
                    <a:pt x="231169" y="22364"/>
                  </a:lnTo>
                  <a:lnTo>
                    <a:pt x="229817" y="21052"/>
                  </a:lnTo>
                  <a:lnTo>
                    <a:pt x="220632" y="12278"/>
                  </a:lnTo>
                  <a:lnTo>
                    <a:pt x="209207" y="1549"/>
                  </a:lnTo>
                  <a:lnTo>
                    <a:pt x="205613" y="0"/>
                  </a:lnTo>
                  <a:close/>
                </a:path>
                <a:path w="254635" h="330200">
                  <a:moveTo>
                    <a:pt x="231169" y="22364"/>
                  </a:moveTo>
                  <a:lnTo>
                    <a:pt x="195630" y="22364"/>
                  </a:lnTo>
                  <a:lnTo>
                    <a:pt x="195630" y="56642"/>
                  </a:lnTo>
                  <a:lnTo>
                    <a:pt x="231978" y="56642"/>
                  </a:lnTo>
                  <a:lnTo>
                    <a:pt x="231978" y="306412"/>
                  </a:lnTo>
                  <a:lnTo>
                    <a:pt x="254636" y="306412"/>
                  </a:lnTo>
                  <a:lnTo>
                    <a:pt x="254520" y="47218"/>
                  </a:lnTo>
                  <a:lnTo>
                    <a:pt x="252793" y="43637"/>
                  </a:lnTo>
                  <a:lnTo>
                    <a:pt x="247970" y="38821"/>
                  </a:lnTo>
                  <a:lnTo>
                    <a:pt x="238931" y="29900"/>
                  </a:lnTo>
                  <a:lnTo>
                    <a:pt x="231169" y="22364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9" name="object 86"/>
            <p:cNvSpPr/>
            <p:nvPr/>
          </p:nvSpPr>
          <p:spPr>
            <a:xfrm>
              <a:off x="2916670" y="5780931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30302" y="23952"/>
                  </a:moveTo>
                  <a:lnTo>
                    <a:pt x="195046" y="23952"/>
                  </a:lnTo>
                  <a:lnTo>
                    <a:pt x="195046" y="58381"/>
                  </a:lnTo>
                  <a:lnTo>
                    <a:pt x="230593" y="58381"/>
                  </a:lnTo>
                  <a:lnTo>
                    <a:pt x="230593" y="307809"/>
                  </a:lnTo>
                  <a:lnTo>
                    <a:pt x="221919" y="308787"/>
                  </a:lnTo>
                  <a:lnTo>
                    <a:pt x="221919" y="330136"/>
                  </a:lnTo>
                  <a:lnTo>
                    <a:pt x="254342" y="330136"/>
                  </a:lnTo>
                  <a:lnTo>
                    <a:pt x="251177" y="44110"/>
                  </a:lnTo>
                  <a:lnTo>
                    <a:pt x="230302" y="23952"/>
                  </a:lnTo>
                  <a:close/>
                </a:path>
                <a:path w="254635" h="330200">
                  <a:moveTo>
                    <a:pt x="205498" y="0"/>
                  </a:moveTo>
                  <a:lnTo>
                    <a:pt x="0" y="0"/>
                  </a:lnTo>
                  <a:lnTo>
                    <a:pt x="0" y="38773"/>
                  </a:lnTo>
                  <a:lnTo>
                    <a:pt x="21882" y="38773"/>
                  </a:lnTo>
                  <a:lnTo>
                    <a:pt x="21882" y="23952"/>
                  </a:lnTo>
                  <a:lnTo>
                    <a:pt x="230302" y="23952"/>
                  </a:lnTo>
                  <a:lnTo>
                    <a:pt x="20549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0" name="object 87"/>
            <p:cNvSpPr/>
            <p:nvPr/>
          </p:nvSpPr>
          <p:spPr>
            <a:xfrm>
              <a:off x="2871946" y="5827849"/>
              <a:ext cx="253365" cy="329565"/>
            </a:xfrm>
            <a:custGeom>
              <a:avLst/>
              <a:gdLst/>
              <a:ahLst/>
              <a:cxnLst/>
              <a:rect l="l" t="t" r="r" b="b"/>
              <a:pathLst>
                <a:path w="253364" h="329565">
                  <a:moveTo>
                    <a:pt x="229520" y="22823"/>
                  </a:moveTo>
                  <a:lnTo>
                    <a:pt x="195071" y="22823"/>
                  </a:lnTo>
                  <a:lnTo>
                    <a:pt x="195071" y="57304"/>
                  </a:lnTo>
                  <a:lnTo>
                    <a:pt x="230022" y="57304"/>
                  </a:lnTo>
                  <a:lnTo>
                    <a:pt x="230022" y="306579"/>
                  </a:lnTo>
                  <a:lnTo>
                    <a:pt x="221818" y="307506"/>
                  </a:lnTo>
                  <a:lnTo>
                    <a:pt x="221818" y="329008"/>
                  </a:lnTo>
                  <a:lnTo>
                    <a:pt x="252920" y="329008"/>
                  </a:lnTo>
                  <a:lnTo>
                    <a:pt x="253098" y="326988"/>
                  </a:lnTo>
                  <a:lnTo>
                    <a:pt x="253339" y="325604"/>
                  </a:lnTo>
                  <a:lnTo>
                    <a:pt x="253320" y="133240"/>
                  </a:lnTo>
                  <a:lnTo>
                    <a:pt x="253187" y="48249"/>
                  </a:lnTo>
                  <a:lnTo>
                    <a:pt x="239371" y="32408"/>
                  </a:lnTo>
                  <a:lnTo>
                    <a:pt x="229520" y="22823"/>
                  </a:lnTo>
                  <a:close/>
                </a:path>
                <a:path w="253364" h="329565">
                  <a:moveTo>
                    <a:pt x="186930" y="0"/>
                  </a:moveTo>
                  <a:lnTo>
                    <a:pt x="0" y="103"/>
                  </a:lnTo>
                  <a:lnTo>
                    <a:pt x="0" y="38101"/>
                  </a:lnTo>
                  <a:lnTo>
                    <a:pt x="20891" y="38101"/>
                  </a:lnTo>
                  <a:lnTo>
                    <a:pt x="21691" y="22823"/>
                  </a:lnTo>
                  <a:lnTo>
                    <a:pt x="229520" y="22823"/>
                  </a:lnTo>
                  <a:lnTo>
                    <a:pt x="221197" y="14725"/>
                  </a:lnTo>
                  <a:lnTo>
                    <a:pt x="212050" y="5630"/>
                  </a:lnTo>
                  <a:lnTo>
                    <a:pt x="204094" y="1294"/>
                  </a:lnTo>
                  <a:lnTo>
                    <a:pt x="186930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1" name="object 88"/>
            <p:cNvSpPr/>
            <p:nvPr/>
          </p:nvSpPr>
          <p:spPr>
            <a:xfrm>
              <a:off x="2878131" y="6010111"/>
              <a:ext cx="154940" cy="18415"/>
            </a:xfrm>
            <a:custGeom>
              <a:avLst/>
              <a:gdLst/>
              <a:ahLst/>
              <a:cxnLst/>
              <a:rect l="l" t="t" r="r" b="b"/>
              <a:pathLst>
                <a:path w="154939" h="18415">
                  <a:moveTo>
                    <a:pt x="147231" y="0"/>
                  </a:moveTo>
                  <a:lnTo>
                    <a:pt x="4381" y="76"/>
                  </a:lnTo>
                  <a:lnTo>
                    <a:pt x="0" y="3708"/>
                  </a:lnTo>
                  <a:lnTo>
                    <a:pt x="1447" y="16408"/>
                  </a:lnTo>
                  <a:lnTo>
                    <a:pt x="5969" y="18326"/>
                  </a:lnTo>
                  <a:lnTo>
                    <a:pt x="150710" y="18173"/>
                  </a:lnTo>
                  <a:lnTo>
                    <a:pt x="154749" y="13601"/>
                  </a:lnTo>
                  <a:lnTo>
                    <a:pt x="151726" y="1015"/>
                  </a:lnTo>
                  <a:lnTo>
                    <a:pt x="147231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2" name="object 89"/>
            <p:cNvSpPr/>
            <p:nvPr/>
          </p:nvSpPr>
          <p:spPr>
            <a:xfrm>
              <a:off x="2876185" y="6129810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148305" y="18222"/>
                  </a:moveTo>
                  <a:lnTo>
                    <a:pt x="116065" y="18222"/>
                  </a:lnTo>
                  <a:lnTo>
                    <a:pt x="148018" y="18351"/>
                  </a:lnTo>
                  <a:lnTo>
                    <a:pt x="148305" y="18222"/>
                  </a:lnTo>
                  <a:close/>
                </a:path>
                <a:path w="153035" h="18415">
                  <a:moveTo>
                    <a:pt x="147688" y="0"/>
                  </a:moveTo>
                  <a:lnTo>
                    <a:pt x="5791" y="12"/>
                  </a:lnTo>
                  <a:lnTo>
                    <a:pt x="368" y="1447"/>
                  </a:lnTo>
                  <a:lnTo>
                    <a:pt x="0" y="16852"/>
                  </a:lnTo>
                  <a:lnTo>
                    <a:pt x="5435" y="18313"/>
                  </a:lnTo>
                  <a:lnTo>
                    <a:pt x="148305" y="18222"/>
                  </a:lnTo>
                  <a:lnTo>
                    <a:pt x="152946" y="16141"/>
                  </a:lnTo>
                  <a:lnTo>
                    <a:pt x="152907" y="2108"/>
                  </a:lnTo>
                  <a:lnTo>
                    <a:pt x="14768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3" name="object 90"/>
            <p:cNvSpPr/>
            <p:nvPr/>
          </p:nvSpPr>
          <p:spPr>
            <a:xfrm>
              <a:off x="2878672" y="5968282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143" y="0"/>
                  </a:moveTo>
                  <a:lnTo>
                    <a:pt x="0" y="2298"/>
                  </a:lnTo>
                  <a:lnTo>
                    <a:pt x="419" y="16649"/>
                  </a:lnTo>
                  <a:lnTo>
                    <a:pt x="5511" y="18262"/>
                  </a:lnTo>
                  <a:lnTo>
                    <a:pt x="147892" y="18122"/>
                  </a:lnTo>
                  <a:lnTo>
                    <a:pt x="152425" y="16891"/>
                  </a:lnTo>
                  <a:lnTo>
                    <a:pt x="153136" y="2413"/>
                  </a:lnTo>
                  <a:lnTo>
                    <a:pt x="148297" y="25"/>
                  </a:lnTo>
                  <a:lnTo>
                    <a:pt x="5143" y="0"/>
                  </a:lnTo>
                  <a:close/>
                </a:path>
                <a:path w="153669" h="18415">
                  <a:moveTo>
                    <a:pt x="147892" y="18122"/>
                  </a:moveTo>
                  <a:lnTo>
                    <a:pt x="75945" y="18122"/>
                  </a:lnTo>
                  <a:lnTo>
                    <a:pt x="147612" y="18199"/>
                  </a:lnTo>
                  <a:lnTo>
                    <a:pt x="147892" y="18122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4" name="object 91"/>
            <p:cNvSpPr/>
            <p:nvPr/>
          </p:nvSpPr>
          <p:spPr>
            <a:xfrm>
              <a:off x="2878806" y="6048773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4419" y="0"/>
                  </a:moveTo>
                  <a:lnTo>
                    <a:pt x="76" y="2667"/>
                  </a:lnTo>
                  <a:lnTo>
                    <a:pt x="0" y="15608"/>
                  </a:lnTo>
                  <a:lnTo>
                    <a:pt x="4495" y="18313"/>
                  </a:lnTo>
                  <a:lnTo>
                    <a:pt x="146850" y="18376"/>
                  </a:lnTo>
                  <a:lnTo>
                    <a:pt x="152628" y="17119"/>
                  </a:lnTo>
                  <a:lnTo>
                    <a:pt x="152679" y="1168"/>
                  </a:lnTo>
                  <a:lnTo>
                    <a:pt x="146964" y="12"/>
                  </a:lnTo>
                  <a:lnTo>
                    <a:pt x="4419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5" name="object 92"/>
            <p:cNvSpPr/>
            <p:nvPr/>
          </p:nvSpPr>
          <p:spPr>
            <a:xfrm>
              <a:off x="2878687" y="6090726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524" y="0"/>
                  </a:moveTo>
                  <a:lnTo>
                    <a:pt x="393" y="1498"/>
                  </a:lnTo>
                  <a:lnTo>
                    <a:pt x="0" y="15925"/>
                  </a:lnTo>
                  <a:lnTo>
                    <a:pt x="5283" y="18148"/>
                  </a:lnTo>
                  <a:lnTo>
                    <a:pt x="148183" y="18110"/>
                  </a:lnTo>
                  <a:lnTo>
                    <a:pt x="153162" y="15773"/>
                  </a:lnTo>
                  <a:lnTo>
                    <a:pt x="152374" y="1206"/>
                  </a:lnTo>
                  <a:lnTo>
                    <a:pt x="147941" y="147"/>
                  </a:lnTo>
                  <a:lnTo>
                    <a:pt x="24664" y="147"/>
                  </a:lnTo>
                  <a:lnTo>
                    <a:pt x="5524" y="0"/>
                  </a:lnTo>
                  <a:close/>
                </a:path>
                <a:path w="153669" h="18415">
                  <a:moveTo>
                    <a:pt x="147535" y="50"/>
                  </a:moveTo>
                  <a:lnTo>
                    <a:pt x="24664" y="147"/>
                  </a:lnTo>
                  <a:lnTo>
                    <a:pt x="147941" y="147"/>
                  </a:lnTo>
                  <a:lnTo>
                    <a:pt x="147535" y="5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6" name="Group 225"/>
          <p:cNvGrpSpPr/>
          <p:nvPr/>
        </p:nvGrpSpPr>
        <p:grpSpPr>
          <a:xfrm>
            <a:off x="2092579" y="5810267"/>
            <a:ext cx="343899" cy="427858"/>
            <a:chOff x="2827406" y="5780931"/>
            <a:chExt cx="343899" cy="427858"/>
          </a:xfrm>
        </p:grpSpPr>
        <p:sp>
          <p:nvSpPr>
            <p:cNvPr id="227" name="object 85"/>
            <p:cNvSpPr/>
            <p:nvPr/>
          </p:nvSpPr>
          <p:spPr>
            <a:xfrm>
              <a:off x="2827406" y="5878589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05613" y="0"/>
                  </a:moveTo>
                  <a:lnTo>
                    <a:pt x="0" y="38"/>
                  </a:lnTo>
                  <a:lnTo>
                    <a:pt x="0" y="330174"/>
                  </a:lnTo>
                  <a:lnTo>
                    <a:pt x="254342" y="330174"/>
                  </a:lnTo>
                  <a:lnTo>
                    <a:pt x="254444" y="328777"/>
                  </a:lnTo>
                  <a:lnTo>
                    <a:pt x="254635" y="327380"/>
                  </a:lnTo>
                  <a:lnTo>
                    <a:pt x="254636" y="306412"/>
                  </a:lnTo>
                  <a:lnTo>
                    <a:pt x="23926" y="306412"/>
                  </a:lnTo>
                  <a:lnTo>
                    <a:pt x="23926" y="22364"/>
                  </a:lnTo>
                  <a:lnTo>
                    <a:pt x="231169" y="22364"/>
                  </a:lnTo>
                  <a:lnTo>
                    <a:pt x="229817" y="21052"/>
                  </a:lnTo>
                  <a:lnTo>
                    <a:pt x="220632" y="12278"/>
                  </a:lnTo>
                  <a:lnTo>
                    <a:pt x="209207" y="1549"/>
                  </a:lnTo>
                  <a:lnTo>
                    <a:pt x="205613" y="0"/>
                  </a:lnTo>
                  <a:close/>
                </a:path>
                <a:path w="254635" h="330200">
                  <a:moveTo>
                    <a:pt x="231169" y="22364"/>
                  </a:moveTo>
                  <a:lnTo>
                    <a:pt x="195630" y="22364"/>
                  </a:lnTo>
                  <a:lnTo>
                    <a:pt x="195630" y="56642"/>
                  </a:lnTo>
                  <a:lnTo>
                    <a:pt x="231978" y="56642"/>
                  </a:lnTo>
                  <a:lnTo>
                    <a:pt x="231978" y="306412"/>
                  </a:lnTo>
                  <a:lnTo>
                    <a:pt x="254636" y="306412"/>
                  </a:lnTo>
                  <a:lnTo>
                    <a:pt x="254520" y="47218"/>
                  </a:lnTo>
                  <a:lnTo>
                    <a:pt x="252793" y="43637"/>
                  </a:lnTo>
                  <a:lnTo>
                    <a:pt x="247970" y="38821"/>
                  </a:lnTo>
                  <a:lnTo>
                    <a:pt x="238931" y="29900"/>
                  </a:lnTo>
                  <a:lnTo>
                    <a:pt x="231169" y="22364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8" name="object 86"/>
            <p:cNvSpPr/>
            <p:nvPr/>
          </p:nvSpPr>
          <p:spPr>
            <a:xfrm>
              <a:off x="2916670" y="5780931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30302" y="23952"/>
                  </a:moveTo>
                  <a:lnTo>
                    <a:pt x="195046" y="23952"/>
                  </a:lnTo>
                  <a:lnTo>
                    <a:pt x="195046" y="58381"/>
                  </a:lnTo>
                  <a:lnTo>
                    <a:pt x="230593" y="58381"/>
                  </a:lnTo>
                  <a:lnTo>
                    <a:pt x="230593" y="307809"/>
                  </a:lnTo>
                  <a:lnTo>
                    <a:pt x="221919" y="308787"/>
                  </a:lnTo>
                  <a:lnTo>
                    <a:pt x="221919" y="330136"/>
                  </a:lnTo>
                  <a:lnTo>
                    <a:pt x="254342" y="330136"/>
                  </a:lnTo>
                  <a:lnTo>
                    <a:pt x="251177" y="44110"/>
                  </a:lnTo>
                  <a:lnTo>
                    <a:pt x="230302" y="23952"/>
                  </a:lnTo>
                  <a:close/>
                </a:path>
                <a:path w="254635" h="330200">
                  <a:moveTo>
                    <a:pt x="205498" y="0"/>
                  </a:moveTo>
                  <a:lnTo>
                    <a:pt x="0" y="0"/>
                  </a:lnTo>
                  <a:lnTo>
                    <a:pt x="0" y="38773"/>
                  </a:lnTo>
                  <a:lnTo>
                    <a:pt x="21882" y="38773"/>
                  </a:lnTo>
                  <a:lnTo>
                    <a:pt x="21882" y="23952"/>
                  </a:lnTo>
                  <a:lnTo>
                    <a:pt x="230302" y="23952"/>
                  </a:lnTo>
                  <a:lnTo>
                    <a:pt x="20549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9" name="object 87"/>
            <p:cNvSpPr/>
            <p:nvPr/>
          </p:nvSpPr>
          <p:spPr>
            <a:xfrm>
              <a:off x="2871946" y="5827849"/>
              <a:ext cx="253365" cy="329565"/>
            </a:xfrm>
            <a:custGeom>
              <a:avLst/>
              <a:gdLst/>
              <a:ahLst/>
              <a:cxnLst/>
              <a:rect l="l" t="t" r="r" b="b"/>
              <a:pathLst>
                <a:path w="253364" h="329565">
                  <a:moveTo>
                    <a:pt x="229520" y="22823"/>
                  </a:moveTo>
                  <a:lnTo>
                    <a:pt x="195071" y="22823"/>
                  </a:lnTo>
                  <a:lnTo>
                    <a:pt x="195071" y="57304"/>
                  </a:lnTo>
                  <a:lnTo>
                    <a:pt x="230022" y="57304"/>
                  </a:lnTo>
                  <a:lnTo>
                    <a:pt x="230022" y="306579"/>
                  </a:lnTo>
                  <a:lnTo>
                    <a:pt x="221818" y="307506"/>
                  </a:lnTo>
                  <a:lnTo>
                    <a:pt x="221818" y="329008"/>
                  </a:lnTo>
                  <a:lnTo>
                    <a:pt x="252920" y="329008"/>
                  </a:lnTo>
                  <a:lnTo>
                    <a:pt x="253098" y="326988"/>
                  </a:lnTo>
                  <a:lnTo>
                    <a:pt x="253339" y="325604"/>
                  </a:lnTo>
                  <a:lnTo>
                    <a:pt x="253320" y="133240"/>
                  </a:lnTo>
                  <a:lnTo>
                    <a:pt x="253187" y="48249"/>
                  </a:lnTo>
                  <a:lnTo>
                    <a:pt x="239371" y="32408"/>
                  </a:lnTo>
                  <a:lnTo>
                    <a:pt x="229520" y="22823"/>
                  </a:lnTo>
                  <a:close/>
                </a:path>
                <a:path w="253364" h="329565">
                  <a:moveTo>
                    <a:pt x="186930" y="0"/>
                  </a:moveTo>
                  <a:lnTo>
                    <a:pt x="0" y="103"/>
                  </a:lnTo>
                  <a:lnTo>
                    <a:pt x="0" y="38101"/>
                  </a:lnTo>
                  <a:lnTo>
                    <a:pt x="20891" y="38101"/>
                  </a:lnTo>
                  <a:lnTo>
                    <a:pt x="21691" y="22823"/>
                  </a:lnTo>
                  <a:lnTo>
                    <a:pt x="229520" y="22823"/>
                  </a:lnTo>
                  <a:lnTo>
                    <a:pt x="221197" y="14725"/>
                  </a:lnTo>
                  <a:lnTo>
                    <a:pt x="212050" y="5630"/>
                  </a:lnTo>
                  <a:lnTo>
                    <a:pt x="204094" y="1294"/>
                  </a:lnTo>
                  <a:lnTo>
                    <a:pt x="186930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0" name="object 88"/>
            <p:cNvSpPr/>
            <p:nvPr/>
          </p:nvSpPr>
          <p:spPr>
            <a:xfrm>
              <a:off x="2878131" y="6010111"/>
              <a:ext cx="154940" cy="18415"/>
            </a:xfrm>
            <a:custGeom>
              <a:avLst/>
              <a:gdLst/>
              <a:ahLst/>
              <a:cxnLst/>
              <a:rect l="l" t="t" r="r" b="b"/>
              <a:pathLst>
                <a:path w="154939" h="18415">
                  <a:moveTo>
                    <a:pt x="147231" y="0"/>
                  </a:moveTo>
                  <a:lnTo>
                    <a:pt x="4381" y="76"/>
                  </a:lnTo>
                  <a:lnTo>
                    <a:pt x="0" y="3708"/>
                  </a:lnTo>
                  <a:lnTo>
                    <a:pt x="1447" y="16408"/>
                  </a:lnTo>
                  <a:lnTo>
                    <a:pt x="5969" y="18326"/>
                  </a:lnTo>
                  <a:lnTo>
                    <a:pt x="150710" y="18173"/>
                  </a:lnTo>
                  <a:lnTo>
                    <a:pt x="154749" y="13601"/>
                  </a:lnTo>
                  <a:lnTo>
                    <a:pt x="151726" y="1015"/>
                  </a:lnTo>
                  <a:lnTo>
                    <a:pt x="147231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1" name="object 89"/>
            <p:cNvSpPr/>
            <p:nvPr/>
          </p:nvSpPr>
          <p:spPr>
            <a:xfrm>
              <a:off x="2876185" y="6129810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148305" y="18222"/>
                  </a:moveTo>
                  <a:lnTo>
                    <a:pt x="116065" y="18222"/>
                  </a:lnTo>
                  <a:lnTo>
                    <a:pt x="148018" y="18351"/>
                  </a:lnTo>
                  <a:lnTo>
                    <a:pt x="148305" y="18222"/>
                  </a:lnTo>
                  <a:close/>
                </a:path>
                <a:path w="153035" h="18415">
                  <a:moveTo>
                    <a:pt x="147688" y="0"/>
                  </a:moveTo>
                  <a:lnTo>
                    <a:pt x="5791" y="12"/>
                  </a:lnTo>
                  <a:lnTo>
                    <a:pt x="368" y="1447"/>
                  </a:lnTo>
                  <a:lnTo>
                    <a:pt x="0" y="16852"/>
                  </a:lnTo>
                  <a:lnTo>
                    <a:pt x="5435" y="18313"/>
                  </a:lnTo>
                  <a:lnTo>
                    <a:pt x="148305" y="18222"/>
                  </a:lnTo>
                  <a:lnTo>
                    <a:pt x="152946" y="16141"/>
                  </a:lnTo>
                  <a:lnTo>
                    <a:pt x="152907" y="2108"/>
                  </a:lnTo>
                  <a:lnTo>
                    <a:pt x="14768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2" name="object 90"/>
            <p:cNvSpPr/>
            <p:nvPr/>
          </p:nvSpPr>
          <p:spPr>
            <a:xfrm>
              <a:off x="2878672" y="5968282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143" y="0"/>
                  </a:moveTo>
                  <a:lnTo>
                    <a:pt x="0" y="2298"/>
                  </a:lnTo>
                  <a:lnTo>
                    <a:pt x="419" y="16649"/>
                  </a:lnTo>
                  <a:lnTo>
                    <a:pt x="5511" y="18262"/>
                  </a:lnTo>
                  <a:lnTo>
                    <a:pt x="147892" y="18122"/>
                  </a:lnTo>
                  <a:lnTo>
                    <a:pt x="152425" y="16891"/>
                  </a:lnTo>
                  <a:lnTo>
                    <a:pt x="153136" y="2413"/>
                  </a:lnTo>
                  <a:lnTo>
                    <a:pt x="148297" y="25"/>
                  </a:lnTo>
                  <a:lnTo>
                    <a:pt x="5143" y="0"/>
                  </a:lnTo>
                  <a:close/>
                </a:path>
                <a:path w="153669" h="18415">
                  <a:moveTo>
                    <a:pt x="147892" y="18122"/>
                  </a:moveTo>
                  <a:lnTo>
                    <a:pt x="75945" y="18122"/>
                  </a:lnTo>
                  <a:lnTo>
                    <a:pt x="147612" y="18199"/>
                  </a:lnTo>
                  <a:lnTo>
                    <a:pt x="147892" y="18122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3" name="object 91"/>
            <p:cNvSpPr/>
            <p:nvPr/>
          </p:nvSpPr>
          <p:spPr>
            <a:xfrm>
              <a:off x="2878806" y="6048773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4419" y="0"/>
                  </a:moveTo>
                  <a:lnTo>
                    <a:pt x="76" y="2667"/>
                  </a:lnTo>
                  <a:lnTo>
                    <a:pt x="0" y="15608"/>
                  </a:lnTo>
                  <a:lnTo>
                    <a:pt x="4495" y="18313"/>
                  </a:lnTo>
                  <a:lnTo>
                    <a:pt x="146850" y="18376"/>
                  </a:lnTo>
                  <a:lnTo>
                    <a:pt x="152628" y="17119"/>
                  </a:lnTo>
                  <a:lnTo>
                    <a:pt x="152679" y="1168"/>
                  </a:lnTo>
                  <a:lnTo>
                    <a:pt x="146964" y="12"/>
                  </a:lnTo>
                  <a:lnTo>
                    <a:pt x="4419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4" name="object 92"/>
            <p:cNvSpPr/>
            <p:nvPr/>
          </p:nvSpPr>
          <p:spPr>
            <a:xfrm>
              <a:off x="2878687" y="6090726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524" y="0"/>
                  </a:moveTo>
                  <a:lnTo>
                    <a:pt x="393" y="1498"/>
                  </a:lnTo>
                  <a:lnTo>
                    <a:pt x="0" y="15925"/>
                  </a:lnTo>
                  <a:lnTo>
                    <a:pt x="5283" y="18148"/>
                  </a:lnTo>
                  <a:lnTo>
                    <a:pt x="148183" y="18110"/>
                  </a:lnTo>
                  <a:lnTo>
                    <a:pt x="153162" y="15773"/>
                  </a:lnTo>
                  <a:lnTo>
                    <a:pt x="152374" y="1206"/>
                  </a:lnTo>
                  <a:lnTo>
                    <a:pt x="147941" y="147"/>
                  </a:lnTo>
                  <a:lnTo>
                    <a:pt x="24664" y="147"/>
                  </a:lnTo>
                  <a:lnTo>
                    <a:pt x="5524" y="0"/>
                  </a:lnTo>
                  <a:close/>
                </a:path>
                <a:path w="153669" h="18415">
                  <a:moveTo>
                    <a:pt x="147535" y="50"/>
                  </a:moveTo>
                  <a:lnTo>
                    <a:pt x="24664" y="147"/>
                  </a:lnTo>
                  <a:lnTo>
                    <a:pt x="147941" y="147"/>
                  </a:lnTo>
                  <a:lnTo>
                    <a:pt x="147535" y="5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35" name="Group 234"/>
          <p:cNvGrpSpPr/>
          <p:nvPr/>
        </p:nvGrpSpPr>
        <p:grpSpPr>
          <a:xfrm>
            <a:off x="2916022" y="5793454"/>
            <a:ext cx="343899" cy="427858"/>
            <a:chOff x="2827406" y="5780931"/>
            <a:chExt cx="343899" cy="427858"/>
          </a:xfrm>
        </p:grpSpPr>
        <p:sp>
          <p:nvSpPr>
            <p:cNvPr id="236" name="object 85"/>
            <p:cNvSpPr/>
            <p:nvPr/>
          </p:nvSpPr>
          <p:spPr>
            <a:xfrm>
              <a:off x="2827406" y="5878589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05613" y="0"/>
                  </a:moveTo>
                  <a:lnTo>
                    <a:pt x="0" y="38"/>
                  </a:lnTo>
                  <a:lnTo>
                    <a:pt x="0" y="330174"/>
                  </a:lnTo>
                  <a:lnTo>
                    <a:pt x="254342" y="330174"/>
                  </a:lnTo>
                  <a:lnTo>
                    <a:pt x="254444" y="328777"/>
                  </a:lnTo>
                  <a:lnTo>
                    <a:pt x="254635" y="327380"/>
                  </a:lnTo>
                  <a:lnTo>
                    <a:pt x="254636" y="306412"/>
                  </a:lnTo>
                  <a:lnTo>
                    <a:pt x="23926" y="306412"/>
                  </a:lnTo>
                  <a:lnTo>
                    <a:pt x="23926" y="22364"/>
                  </a:lnTo>
                  <a:lnTo>
                    <a:pt x="231169" y="22364"/>
                  </a:lnTo>
                  <a:lnTo>
                    <a:pt x="229817" y="21052"/>
                  </a:lnTo>
                  <a:lnTo>
                    <a:pt x="220632" y="12278"/>
                  </a:lnTo>
                  <a:lnTo>
                    <a:pt x="209207" y="1549"/>
                  </a:lnTo>
                  <a:lnTo>
                    <a:pt x="205613" y="0"/>
                  </a:lnTo>
                  <a:close/>
                </a:path>
                <a:path w="254635" h="330200">
                  <a:moveTo>
                    <a:pt x="231169" y="22364"/>
                  </a:moveTo>
                  <a:lnTo>
                    <a:pt x="195630" y="22364"/>
                  </a:lnTo>
                  <a:lnTo>
                    <a:pt x="195630" y="56642"/>
                  </a:lnTo>
                  <a:lnTo>
                    <a:pt x="231978" y="56642"/>
                  </a:lnTo>
                  <a:lnTo>
                    <a:pt x="231978" y="306412"/>
                  </a:lnTo>
                  <a:lnTo>
                    <a:pt x="254636" y="306412"/>
                  </a:lnTo>
                  <a:lnTo>
                    <a:pt x="254520" y="47218"/>
                  </a:lnTo>
                  <a:lnTo>
                    <a:pt x="252793" y="43637"/>
                  </a:lnTo>
                  <a:lnTo>
                    <a:pt x="247970" y="38821"/>
                  </a:lnTo>
                  <a:lnTo>
                    <a:pt x="238931" y="29900"/>
                  </a:lnTo>
                  <a:lnTo>
                    <a:pt x="231169" y="22364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7" name="object 86"/>
            <p:cNvSpPr/>
            <p:nvPr/>
          </p:nvSpPr>
          <p:spPr>
            <a:xfrm>
              <a:off x="2916670" y="5780931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30302" y="23952"/>
                  </a:moveTo>
                  <a:lnTo>
                    <a:pt x="195046" y="23952"/>
                  </a:lnTo>
                  <a:lnTo>
                    <a:pt x="195046" y="58381"/>
                  </a:lnTo>
                  <a:lnTo>
                    <a:pt x="230593" y="58381"/>
                  </a:lnTo>
                  <a:lnTo>
                    <a:pt x="230593" y="307809"/>
                  </a:lnTo>
                  <a:lnTo>
                    <a:pt x="221919" y="308787"/>
                  </a:lnTo>
                  <a:lnTo>
                    <a:pt x="221919" y="330136"/>
                  </a:lnTo>
                  <a:lnTo>
                    <a:pt x="254342" y="330136"/>
                  </a:lnTo>
                  <a:lnTo>
                    <a:pt x="251177" y="44110"/>
                  </a:lnTo>
                  <a:lnTo>
                    <a:pt x="230302" y="23952"/>
                  </a:lnTo>
                  <a:close/>
                </a:path>
                <a:path w="254635" h="330200">
                  <a:moveTo>
                    <a:pt x="205498" y="0"/>
                  </a:moveTo>
                  <a:lnTo>
                    <a:pt x="0" y="0"/>
                  </a:lnTo>
                  <a:lnTo>
                    <a:pt x="0" y="38773"/>
                  </a:lnTo>
                  <a:lnTo>
                    <a:pt x="21882" y="38773"/>
                  </a:lnTo>
                  <a:lnTo>
                    <a:pt x="21882" y="23952"/>
                  </a:lnTo>
                  <a:lnTo>
                    <a:pt x="230302" y="23952"/>
                  </a:lnTo>
                  <a:lnTo>
                    <a:pt x="20549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8" name="object 87"/>
            <p:cNvSpPr/>
            <p:nvPr/>
          </p:nvSpPr>
          <p:spPr>
            <a:xfrm>
              <a:off x="2871946" y="5827849"/>
              <a:ext cx="253365" cy="329565"/>
            </a:xfrm>
            <a:custGeom>
              <a:avLst/>
              <a:gdLst/>
              <a:ahLst/>
              <a:cxnLst/>
              <a:rect l="l" t="t" r="r" b="b"/>
              <a:pathLst>
                <a:path w="253364" h="329565">
                  <a:moveTo>
                    <a:pt x="229520" y="22823"/>
                  </a:moveTo>
                  <a:lnTo>
                    <a:pt x="195071" y="22823"/>
                  </a:lnTo>
                  <a:lnTo>
                    <a:pt x="195071" y="57304"/>
                  </a:lnTo>
                  <a:lnTo>
                    <a:pt x="230022" y="57304"/>
                  </a:lnTo>
                  <a:lnTo>
                    <a:pt x="230022" y="306579"/>
                  </a:lnTo>
                  <a:lnTo>
                    <a:pt x="221818" y="307506"/>
                  </a:lnTo>
                  <a:lnTo>
                    <a:pt x="221818" y="329008"/>
                  </a:lnTo>
                  <a:lnTo>
                    <a:pt x="252920" y="329008"/>
                  </a:lnTo>
                  <a:lnTo>
                    <a:pt x="253098" y="326988"/>
                  </a:lnTo>
                  <a:lnTo>
                    <a:pt x="253339" y="325604"/>
                  </a:lnTo>
                  <a:lnTo>
                    <a:pt x="253320" y="133240"/>
                  </a:lnTo>
                  <a:lnTo>
                    <a:pt x="253187" y="48249"/>
                  </a:lnTo>
                  <a:lnTo>
                    <a:pt x="239371" y="32408"/>
                  </a:lnTo>
                  <a:lnTo>
                    <a:pt x="229520" y="22823"/>
                  </a:lnTo>
                  <a:close/>
                </a:path>
                <a:path w="253364" h="329565">
                  <a:moveTo>
                    <a:pt x="186930" y="0"/>
                  </a:moveTo>
                  <a:lnTo>
                    <a:pt x="0" y="103"/>
                  </a:lnTo>
                  <a:lnTo>
                    <a:pt x="0" y="38101"/>
                  </a:lnTo>
                  <a:lnTo>
                    <a:pt x="20891" y="38101"/>
                  </a:lnTo>
                  <a:lnTo>
                    <a:pt x="21691" y="22823"/>
                  </a:lnTo>
                  <a:lnTo>
                    <a:pt x="229520" y="22823"/>
                  </a:lnTo>
                  <a:lnTo>
                    <a:pt x="221197" y="14725"/>
                  </a:lnTo>
                  <a:lnTo>
                    <a:pt x="212050" y="5630"/>
                  </a:lnTo>
                  <a:lnTo>
                    <a:pt x="204094" y="1294"/>
                  </a:lnTo>
                  <a:lnTo>
                    <a:pt x="186930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9" name="object 88"/>
            <p:cNvSpPr/>
            <p:nvPr/>
          </p:nvSpPr>
          <p:spPr>
            <a:xfrm>
              <a:off x="2878131" y="6010111"/>
              <a:ext cx="154940" cy="18415"/>
            </a:xfrm>
            <a:custGeom>
              <a:avLst/>
              <a:gdLst/>
              <a:ahLst/>
              <a:cxnLst/>
              <a:rect l="l" t="t" r="r" b="b"/>
              <a:pathLst>
                <a:path w="154939" h="18415">
                  <a:moveTo>
                    <a:pt x="147231" y="0"/>
                  </a:moveTo>
                  <a:lnTo>
                    <a:pt x="4381" y="76"/>
                  </a:lnTo>
                  <a:lnTo>
                    <a:pt x="0" y="3708"/>
                  </a:lnTo>
                  <a:lnTo>
                    <a:pt x="1447" y="16408"/>
                  </a:lnTo>
                  <a:lnTo>
                    <a:pt x="5969" y="18326"/>
                  </a:lnTo>
                  <a:lnTo>
                    <a:pt x="150710" y="18173"/>
                  </a:lnTo>
                  <a:lnTo>
                    <a:pt x="154749" y="13601"/>
                  </a:lnTo>
                  <a:lnTo>
                    <a:pt x="151726" y="1015"/>
                  </a:lnTo>
                  <a:lnTo>
                    <a:pt x="147231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0" name="object 89"/>
            <p:cNvSpPr/>
            <p:nvPr/>
          </p:nvSpPr>
          <p:spPr>
            <a:xfrm>
              <a:off x="2876185" y="6129810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148305" y="18222"/>
                  </a:moveTo>
                  <a:lnTo>
                    <a:pt x="116065" y="18222"/>
                  </a:lnTo>
                  <a:lnTo>
                    <a:pt x="148018" y="18351"/>
                  </a:lnTo>
                  <a:lnTo>
                    <a:pt x="148305" y="18222"/>
                  </a:lnTo>
                  <a:close/>
                </a:path>
                <a:path w="153035" h="18415">
                  <a:moveTo>
                    <a:pt x="147688" y="0"/>
                  </a:moveTo>
                  <a:lnTo>
                    <a:pt x="5791" y="12"/>
                  </a:lnTo>
                  <a:lnTo>
                    <a:pt x="368" y="1447"/>
                  </a:lnTo>
                  <a:lnTo>
                    <a:pt x="0" y="16852"/>
                  </a:lnTo>
                  <a:lnTo>
                    <a:pt x="5435" y="18313"/>
                  </a:lnTo>
                  <a:lnTo>
                    <a:pt x="148305" y="18222"/>
                  </a:lnTo>
                  <a:lnTo>
                    <a:pt x="152946" y="16141"/>
                  </a:lnTo>
                  <a:lnTo>
                    <a:pt x="152907" y="2108"/>
                  </a:lnTo>
                  <a:lnTo>
                    <a:pt x="14768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1" name="object 90"/>
            <p:cNvSpPr/>
            <p:nvPr/>
          </p:nvSpPr>
          <p:spPr>
            <a:xfrm>
              <a:off x="2878672" y="5968282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143" y="0"/>
                  </a:moveTo>
                  <a:lnTo>
                    <a:pt x="0" y="2298"/>
                  </a:lnTo>
                  <a:lnTo>
                    <a:pt x="419" y="16649"/>
                  </a:lnTo>
                  <a:lnTo>
                    <a:pt x="5511" y="18262"/>
                  </a:lnTo>
                  <a:lnTo>
                    <a:pt x="147892" y="18122"/>
                  </a:lnTo>
                  <a:lnTo>
                    <a:pt x="152425" y="16891"/>
                  </a:lnTo>
                  <a:lnTo>
                    <a:pt x="153136" y="2413"/>
                  </a:lnTo>
                  <a:lnTo>
                    <a:pt x="148297" y="25"/>
                  </a:lnTo>
                  <a:lnTo>
                    <a:pt x="5143" y="0"/>
                  </a:lnTo>
                  <a:close/>
                </a:path>
                <a:path w="153669" h="18415">
                  <a:moveTo>
                    <a:pt x="147892" y="18122"/>
                  </a:moveTo>
                  <a:lnTo>
                    <a:pt x="75945" y="18122"/>
                  </a:lnTo>
                  <a:lnTo>
                    <a:pt x="147612" y="18199"/>
                  </a:lnTo>
                  <a:lnTo>
                    <a:pt x="147892" y="18122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2" name="object 91"/>
            <p:cNvSpPr/>
            <p:nvPr/>
          </p:nvSpPr>
          <p:spPr>
            <a:xfrm>
              <a:off x="2878806" y="6048773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4419" y="0"/>
                  </a:moveTo>
                  <a:lnTo>
                    <a:pt x="76" y="2667"/>
                  </a:lnTo>
                  <a:lnTo>
                    <a:pt x="0" y="15608"/>
                  </a:lnTo>
                  <a:lnTo>
                    <a:pt x="4495" y="18313"/>
                  </a:lnTo>
                  <a:lnTo>
                    <a:pt x="146850" y="18376"/>
                  </a:lnTo>
                  <a:lnTo>
                    <a:pt x="152628" y="17119"/>
                  </a:lnTo>
                  <a:lnTo>
                    <a:pt x="152679" y="1168"/>
                  </a:lnTo>
                  <a:lnTo>
                    <a:pt x="146964" y="12"/>
                  </a:lnTo>
                  <a:lnTo>
                    <a:pt x="4419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3" name="object 92"/>
            <p:cNvSpPr/>
            <p:nvPr/>
          </p:nvSpPr>
          <p:spPr>
            <a:xfrm>
              <a:off x="2878687" y="6090726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524" y="0"/>
                  </a:moveTo>
                  <a:lnTo>
                    <a:pt x="393" y="1498"/>
                  </a:lnTo>
                  <a:lnTo>
                    <a:pt x="0" y="15925"/>
                  </a:lnTo>
                  <a:lnTo>
                    <a:pt x="5283" y="18148"/>
                  </a:lnTo>
                  <a:lnTo>
                    <a:pt x="148183" y="18110"/>
                  </a:lnTo>
                  <a:lnTo>
                    <a:pt x="153162" y="15773"/>
                  </a:lnTo>
                  <a:lnTo>
                    <a:pt x="152374" y="1206"/>
                  </a:lnTo>
                  <a:lnTo>
                    <a:pt x="147941" y="147"/>
                  </a:lnTo>
                  <a:lnTo>
                    <a:pt x="24664" y="147"/>
                  </a:lnTo>
                  <a:lnTo>
                    <a:pt x="5524" y="0"/>
                  </a:lnTo>
                  <a:close/>
                </a:path>
                <a:path w="153669" h="18415">
                  <a:moveTo>
                    <a:pt x="147535" y="50"/>
                  </a:moveTo>
                  <a:lnTo>
                    <a:pt x="24664" y="147"/>
                  </a:lnTo>
                  <a:lnTo>
                    <a:pt x="147941" y="147"/>
                  </a:lnTo>
                  <a:lnTo>
                    <a:pt x="147535" y="5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44" name="Group 243"/>
          <p:cNvGrpSpPr/>
          <p:nvPr/>
        </p:nvGrpSpPr>
        <p:grpSpPr>
          <a:xfrm>
            <a:off x="3377644" y="5802661"/>
            <a:ext cx="343899" cy="427858"/>
            <a:chOff x="2827406" y="5780931"/>
            <a:chExt cx="343899" cy="427858"/>
          </a:xfrm>
        </p:grpSpPr>
        <p:sp>
          <p:nvSpPr>
            <p:cNvPr id="245" name="object 85"/>
            <p:cNvSpPr/>
            <p:nvPr/>
          </p:nvSpPr>
          <p:spPr>
            <a:xfrm>
              <a:off x="2827406" y="5878589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05613" y="0"/>
                  </a:moveTo>
                  <a:lnTo>
                    <a:pt x="0" y="38"/>
                  </a:lnTo>
                  <a:lnTo>
                    <a:pt x="0" y="330174"/>
                  </a:lnTo>
                  <a:lnTo>
                    <a:pt x="254342" y="330174"/>
                  </a:lnTo>
                  <a:lnTo>
                    <a:pt x="254444" y="328777"/>
                  </a:lnTo>
                  <a:lnTo>
                    <a:pt x="254635" y="327380"/>
                  </a:lnTo>
                  <a:lnTo>
                    <a:pt x="254636" y="306412"/>
                  </a:lnTo>
                  <a:lnTo>
                    <a:pt x="23926" y="306412"/>
                  </a:lnTo>
                  <a:lnTo>
                    <a:pt x="23926" y="22364"/>
                  </a:lnTo>
                  <a:lnTo>
                    <a:pt x="231169" y="22364"/>
                  </a:lnTo>
                  <a:lnTo>
                    <a:pt x="229817" y="21052"/>
                  </a:lnTo>
                  <a:lnTo>
                    <a:pt x="220632" y="12278"/>
                  </a:lnTo>
                  <a:lnTo>
                    <a:pt x="209207" y="1549"/>
                  </a:lnTo>
                  <a:lnTo>
                    <a:pt x="205613" y="0"/>
                  </a:lnTo>
                  <a:close/>
                </a:path>
                <a:path w="254635" h="330200">
                  <a:moveTo>
                    <a:pt x="231169" y="22364"/>
                  </a:moveTo>
                  <a:lnTo>
                    <a:pt x="195630" y="22364"/>
                  </a:lnTo>
                  <a:lnTo>
                    <a:pt x="195630" y="56642"/>
                  </a:lnTo>
                  <a:lnTo>
                    <a:pt x="231978" y="56642"/>
                  </a:lnTo>
                  <a:lnTo>
                    <a:pt x="231978" y="306412"/>
                  </a:lnTo>
                  <a:lnTo>
                    <a:pt x="254636" y="306412"/>
                  </a:lnTo>
                  <a:lnTo>
                    <a:pt x="254520" y="47218"/>
                  </a:lnTo>
                  <a:lnTo>
                    <a:pt x="252793" y="43637"/>
                  </a:lnTo>
                  <a:lnTo>
                    <a:pt x="247970" y="38821"/>
                  </a:lnTo>
                  <a:lnTo>
                    <a:pt x="238931" y="29900"/>
                  </a:lnTo>
                  <a:lnTo>
                    <a:pt x="231169" y="22364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6" name="object 86"/>
            <p:cNvSpPr/>
            <p:nvPr/>
          </p:nvSpPr>
          <p:spPr>
            <a:xfrm>
              <a:off x="2916670" y="5780931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30302" y="23952"/>
                  </a:moveTo>
                  <a:lnTo>
                    <a:pt x="195046" y="23952"/>
                  </a:lnTo>
                  <a:lnTo>
                    <a:pt x="195046" y="58381"/>
                  </a:lnTo>
                  <a:lnTo>
                    <a:pt x="230593" y="58381"/>
                  </a:lnTo>
                  <a:lnTo>
                    <a:pt x="230593" y="307809"/>
                  </a:lnTo>
                  <a:lnTo>
                    <a:pt x="221919" y="308787"/>
                  </a:lnTo>
                  <a:lnTo>
                    <a:pt x="221919" y="330136"/>
                  </a:lnTo>
                  <a:lnTo>
                    <a:pt x="254342" y="330136"/>
                  </a:lnTo>
                  <a:lnTo>
                    <a:pt x="251177" y="44110"/>
                  </a:lnTo>
                  <a:lnTo>
                    <a:pt x="230302" y="23952"/>
                  </a:lnTo>
                  <a:close/>
                </a:path>
                <a:path w="254635" h="330200">
                  <a:moveTo>
                    <a:pt x="205498" y="0"/>
                  </a:moveTo>
                  <a:lnTo>
                    <a:pt x="0" y="0"/>
                  </a:lnTo>
                  <a:lnTo>
                    <a:pt x="0" y="38773"/>
                  </a:lnTo>
                  <a:lnTo>
                    <a:pt x="21882" y="38773"/>
                  </a:lnTo>
                  <a:lnTo>
                    <a:pt x="21882" y="23952"/>
                  </a:lnTo>
                  <a:lnTo>
                    <a:pt x="230302" y="23952"/>
                  </a:lnTo>
                  <a:lnTo>
                    <a:pt x="20549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7" name="object 87"/>
            <p:cNvSpPr/>
            <p:nvPr/>
          </p:nvSpPr>
          <p:spPr>
            <a:xfrm>
              <a:off x="2871946" y="5827849"/>
              <a:ext cx="253365" cy="329565"/>
            </a:xfrm>
            <a:custGeom>
              <a:avLst/>
              <a:gdLst/>
              <a:ahLst/>
              <a:cxnLst/>
              <a:rect l="l" t="t" r="r" b="b"/>
              <a:pathLst>
                <a:path w="253364" h="329565">
                  <a:moveTo>
                    <a:pt x="229520" y="22823"/>
                  </a:moveTo>
                  <a:lnTo>
                    <a:pt x="195071" y="22823"/>
                  </a:lnTo>
                  <a:lnTo>
                    <a:pt x="195071" y="57304"/>
                  </a:lnTo>
                  <a:lnTo>
                    <a:pt x="230022" y="57304"/>
                  </a:lnTo>
                  <a:lnTo>
                    <a:pt x="230022" y="306579"/>
                  </a:lnTo>
                  <a:lnTo>
                    <a:pt x="221818" y="307506"/>
                  </a:lnTo>
                  <a:lnTo>
                    <a:pt x="221818" y="329008"/>
                  </a:lnTo>
                  <a:lnTo>
                    <a:pt x="252920" y="329008"/>
                  </a:lnTo>
                  <a:lnTo>
                    <a:pt x="253098" y="326988"/>
                  </a:lnTo>
                  <a:lnTo>
                    <a:pt x="253339" y="325604"/>
                  </a:lnTo>
                  <a:lnTo>
                    <a:pt x="253320" y="133240"/>
                  </a:lnTo>
                  <a:lnTo>
                    <a:pt x="253187" y="48249"/>
                  </a:lnTo>
                  <a:lnTo>
                    <a:pt x="239371" y="32408"/>
                  </a:lnTo>
                  <a:lnTo>
                    <a:pt x="229520" y="22823"/>
                  </a:lnTo>
                  <a:close/>
                </a:path>
                <a:path w="253364" h="329565">
                  <a:moveTo>
                    <a:pt x="186930" y="0"/>
                  </a:moveTo>
                  <a:lnTo>
                    <a:pt x="0" y="103"/>
                  </a:lnTo>
                  <a:lnTo>
                    <a:pt x="0" y="38101"/>
                  </a:lnTo>
                  <a:lnTo>
                    <a:pt x="20891" y="38101"/>
                  </a:lnTo>
                  <a:lnTo>
                    <a:pt x="21691" y="22823"/>
                  </a:lnTo>
                  <a:lnTo>
                    <a:pt x="229520" y="22823"/>
                  </a:lnTo>
                  <a:lnTo>
                    <a:pt x="221197" y="14725"/>
                  </a:lnTo>
                  <a:lnTo>
                    <a:pt x="212050" y="5630"/>
                  </a:lnTo>
                  <a:lnTo>
                    <a:pt x="204094" y="1294"/>
                  </a:lnTo>
                  <a:lnTo>
                    <a:pt x="186930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8" name="object 88"/>
            <p:cNvSpPr/>
            <p:nvPr/>
          </p:nvSpPr>
          <p:spPr>
            <a:xfrm>
              <a:off x="2878131" y="6010111"/>
              <a:ext cx="154940" cy="18415"/>
            </a:xfrm>
            <a:custGeom>
              <a:avLst/>
              <a:gdLst/>
              <a:ahLst/>
              <a:cxnLst/>
              <a:rect l="l" t="t" r="r" b="b"/>
              <a:pathLst>
                <a:path w="154939" h="18415">
                  <a:moveTo>
                    <a:pt x="147231" y="0"/>
                  </a:moveTo>
                  <a:lnTo>
                    <a:pt x="4381" y="76"/>
                  </a:lnTo>
                  <a:lnTo>
                    <a:pt x="0" y="3708"/>
                  </a:lnTo>
                  <a:lnTo>
                    <a:pt x="1447" y="16408"/>
                  </a:lnTo>
                  <a:lnTo>
                    <a:pt x="5969" y="18326"/>
                  </a:lnTo>
                  <a:lnTo>
                    <a:pt x="150710" y="18173"/>
                  </a:lnTo>
                  <a:lnTo>
                    <a:pt x="154749" y="13601"/>
                  </a:lnTo>
                  <a:lnTo>
                    <a:pt x="151726" y="1015"/>
                  </a:lnTo>
                  <a:lnTo>
                    <a:pt x="147231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9" name="object 89"/>
            <p:cNvSpPr/>
            <p:nvPr/>
          </p:nvSpPr>
          <p:spPr>
            <a:xfrm>
              <a:off x="2876185" y="6129810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148305" y="18222"/>
                  </a:moveTo>
                  <a:lnTo>
                    <a:pt x="116065" y="18222"/>
                  </a:lnTo>
                  <a:lnTo>
                    <a:pt x="148018" y="18351"/>
                  </a:lnTo>
                  <a:lnTo>
                    <a:pt x="148305" y="18222"/>
                  </a:lnTo>
                  <a:close/>
                </a:path>
                <a:path w="153035" h="18415">
                  <a:moveTo>
                    <a:pt x="147688" y="0"/>
                  </a:moveTo>
                  <a:lnTo>
                    <a:pt x="5791" y="12"/>
                  </a:lnTo>
                  <a:lnTo>
                    <a:pt x="368" y="1447"/>
                  </a:lnTo>
                  <a:lnTo>
                    <a:pt x="0" y="16852"/>
                  </a:lnTo>
                  <a:lnTo>
                    <a:pt x="5435" y="18313"/>
                  </a:lnTo>
                  <a:lnTo>
                    <a:pt x="148305" y="18222"/>
                  </a:lnTo>
                  <a:lnTo>
                    <a:pt x="152946" y="16141"/>
                  </a:lnTo>
                  <a:lnTo>
                    <a:pt x="152907" y="2108"/>
                  </a:lnTo>
                  <a:lnTo>
                    <a:pt x="14768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0" name="object 90"/>
            <p:cNvSpPr/>
            <p:nvPr/>
          </p:nvSpPr>
          <p:spPr>
            <a:xfrm>
              <a:off x="2878672" y="5968282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143" y="0"/>
                  </a:moveTo>
                  <a:lnTo>
                    <a:pt x="0" y="2298"/>
                  </a:lnTo>
                  <a:lnTo>
                    <a:pt x="419" y="16649"/>
                  </a:lnTo>
                  <a:lnTo>
                    <a:pt x="5511" y="18262"/>
                  </a:lnTo>
                  <a:lnTo>
                    <a:pt x="147892" y="18122"/>
                  </a:lnTo>
                  <a:lnTo>
                    <a:pt x="152425" y="16891"/>
                  </a:lnTo>
                  <a:lnTo>
                    <a:pt x="153136" y="2413"/>
                  </a:lnTo>
                  <a:lnTo>
                    <a:pt x="148297" y="25"/>
                  </a:lnTo>
                  <a:lnTo>
                    <a:pt x="5143" y="0"/>
                  </a:lnTo>
                  <a:close/>
                </a:path>
                <a:path w="153669" h="18415">
                  <a:moveTo>
                    <a:pt x="147892" y="18122"/>
                  </a:moveTo>
                  <a:lnTo>
                    <a:pt x="75945" y="18122"/>
                  </a:lnTo>
                  <a:lnTo>
                    <a:pt x="147612" y="18199"/>
                  </a:lnTo>
                  <a:lnTo>
                    <a:pt x="147892" y="18122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1" name="object 91"/>
            <p:cNvSpPr/>
            <p:nvPr/>
          </p:nvSpPr>
          <p:spPr>
            <a:xfrm>
              <a:off x="2878806" y="6048773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4419" y="0"/>
                  </a:moveTo>
                  <a:lnTo>
                    <a:pt x="76" y="2667"/>
                  </a:lnTo>
                  <a:lnTo>
                    <a:pt x="0" y="15608"/>
                  </a:lnTo>
                  <a:lnTo>
                    <a:pt x="4495" y="18313"/>
                  </a:lnTo>
                  <a:lnTo>
                    <a:pt x="146850" y="18376"/>
                  </a:lnTo>
                  <a:lnTo>
                    <a:pt x="152628" y="17119"/>
                  </a:lnTo>
                  <a:lnTo>
                    <a:pt x="152679" y="1168"/>
                  </a:lnTo>
                  <a:lnTo>
                    <a:pt x="146964" y="12"/>
                  </a:lnTo>
                  <a:lnTo>
                    <a:pt x="4419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2" name="object 92"/>
            <p:cNvSpPr/>
            <p:nvPr/>
          </p:nvSpPr>
          <p:spPr>
            <a:xfrm>
              <a:off x="2878687" y="6090726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524" y="0"/>
                  </a:moveTo>
                  <a:lnTo>
                    <a:pt x="393" y="1498"/>
                  </a:lnTo>
                  <a:lnTo>
                    <a:pt x="0" y="15925"/>
                  </a:lnTo>
                  <a:lnTo>
                    <a:pt x="5283" y="18148"/>
                  </a:lnTo>
                  <a:lnTo>
                    <a:pt x="148183" y="18110"/>
                  </a:lnTo>
                  <a:lnTo>
                    <a:pt x="153162" y="15773"/>
                  </a:lnTo>
                  <a:lnTo>
                    <a:pt x="152374" y="1206"/>
                  </a:lnTo>
                  <a:lnTo>
                    <a:pt x="147941" y="147"/>
                  </a:lnTo>
                  <a:lnTo>
                    <a:pt x="24664" y="147"/>
                  </a:lnTo>
                  <a:lnTo>
                    <a:pt x="5524" y="0"/>
                  </a:lnTo>
                  <a:close/>
                </a:path>
                <a:path w="153669" h="18415">
                  <a:moveTo>
                    <a:pt x="147535" y="50"/>
                  </a:moveTo>
                  <a:lnTo>
                    <a:pt x="24664" y="147"/>
                  </a:lnTo>
                  <a:lnTo>
                    <a:pt x="147941" y="147"/>
                  </a:lnTo>
                  <a:lnTo>
                    <a:pt x="147535" y="5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3" name="Group 252"/>
          <p:cNvGrpSpPr/>
          <p:nvPr/>
        </p:nvGrpSpPr>
        <p:grpSpPr>
          <a:xfrm>
            <a:off x="4634494" y="5784099"/>
            <a:ext cx="343899" cy="427858"/>
            <a:chOff x="2827406" y="5780931"/>
            <a:chExt cx="343899" cy="427858"/>
          </a:xfrm>
        </p:grpSpPr>
        <p:sp>
          <p:nvSpPr>
            <p:cNvPr id="254" name="object 85"/>
            <p:cNvSpPr/>
            <p:nvPr/>
          </p:nvSpPr>
          <p:spPr>
            <a:xfrm>
              <a:off x="2827406" y="5878589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05613" y="0"/>
                  </a:moveTo>
                  <a:lnTo>
                    <a:pt x="0" y="38"/>
                  </a:lnTo>
                  <a:lnTo>
                    <a:pt x="0" y="330174"/>
                  </a:lnTo>
                  <a:lnTo>
                    <a:pt x="254342" y="330174"/>
                  </a:lnTo>
                  <a:lnTo>
                    <a:pt x="254444" y="328777"/>
                  </a:lnTo>
                  <a:lnTo>
                    <a:pt x="254635" y="327380"/>
                  </a:lnTo>
                  <a:lnTo>
                    <a:pt x="254636" y="306412"/>
                  </a:lnTo>
                  <a:lnTo>
                    <a:pt x="23926" y="306412"/>
                  </a:lnTo>
                  <a:lnTo>
                    <a:pt x="23926" y="22364"/>
                  </a:lnTo>
                  <a:lnTo>
                    <a:pt x="231169" y="22364"/>
                  </a:lnTo>
                  <a:lnTo>
                    <a:pt x="229817" y="21052"/>
                  </a:lnTo>
                  <a:lnTo>
                    <a:pt x="220632" y="12278"/>
                  </a:lnTo>
                  <a:lnTo>
                    <a:pt x="209207" y="1549"/>
                  </a:lnTo>
                  <a:lnTo>
                    <a:pt x="205613" y="0"/>
                  </a:lnTo>
                  <a:close/>
                </a:path>
                <a:path w="254635" h="330200">
                  <a:moveTo>
                    <a:pt x="231169" y="22364"/>
                  </a:moveTo>
                  <a:lnTo>
                    <a:pt x="195630" y="22364"/>
                  </a:lnTo>
                  <a:lnTo>
                    <a:pt x="195630" y="56642"/>
                  </a:lnTo>
                  <a:lnTo>
                    <a:pt x="231978" y="56642"/>
                  </a:lnTo>
                  <a:lnTo>
                    <a:pt x="231978" y="306412"/>
                  </a:lnTo>
                  <a:lnTo>
                    <a:pt x="254636" y="306412"/>
                  </a:lnTo>
                  <a:lnTo>
                    <a:pt x="254520" y="47218"/>
                  </a:lnTo>
                  <a:lnTo>
                    <a:pt x="252793" y="43637"/>
                  </a:lnTo>
                  <a:lnTo>
                    <a:pt x="247970" y="38821"/>
                  </a:lnTo>
                  <a:lnTo>
                    <a:pt x="238931" y="29900"/>
                  </a:lnTo>
                  <a:lnTo>
                    <a:pt x="231169" y="22364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5" name="object 86"/>
            <p:cNvSpPr/>
            <p:nvPr/>
          </p:nvSpPr>
          <p:spPr>
            <a:xfrm>
              <a:off x="2916670" y="5780931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30302" y="23952"/>
                  </a:moveTo>
                  <a:lnTo>
                    <a:pt x="195046" y="23952"/>
                  </a:lnTo>
                  <a:lnTo>
                    <a:pt x="195046" y="58381"/>
                  </a:lnTo>
                  <a:lnTo>
                    <a:pt x="230593" y="58381"/>
                  </a:lnTo>
                  <a:lnTo>
                    <a:pt x="230593" y="307809"/>
                  </a:lnTo>
                  <a:lnTo>
                    <a:pt x="221919" y="308787"/>
                  </a:lnTo>
                  <a:lnTo>
                    <a:pt x="221919" y="330136"/>
                  </a:lnTo>
                  <a:lnTo>
                    <a:pt x="254342" y="330136"/>
                  </a:lnTo>
                  <a:lnTo>
                    <a:pt x="251177" y="44110"/>
                  </a:lnTo>
                  <a:lnTo>
                    <a:pt x="230302" y="23952"/>
                  </a:lnTo>
                  <a:close/>
                </a:path>
                <a:path w="254635" h="330200">
                  <a:moveTo>
                    <a:pt x="205498" y="0"/>
                  </a:moveTo>
                  <a:lnTo>
                    <a:pt x="0" y="0"/>
                  </a:lnTo>
                  <a:lnTo>
                    <a:pt x="0" y="38773"/>
                  </a:lnTo>
                  <a:lnTo>
                    <a:pt x="21882" y="38773"/>
                  </a:lnTo>
                  <a:lnTo>
                    <a:pt x="21882" y="23952"/>
                  </a:lnTo>
                  <a:lnTo>
                    <a:pt x="230302" y="23952"/>
                  </a:lnTo>
                  <a:lnTo>
                    <a:pt x="20549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6" name="object 87"/>
            <p:cNvSpPr/>
            <p:nvPr/>
          </p:nvSpPr>
          <p:spPr>
            <a:xfrm>
              <a:off x="2871946" y="5827849"/>
              <a:ext cx="253365" cy="329565"/>
            </a:xfrm>
            <a:custGeom>
              <a:avLst/>
              <a:gdLst/>
              <a:ahLst/>
              <a:cxnLst/>
              <a:rect l="l" t="t" r="r" b="b"/>
              <a:pathLst>
                <a:path w="253364" h="329565">
                  <a:moveTo>
                    <a:pt x="229520" y="22823"/>
                  </a:moveTo>
                  <a:lnTo>
                    <a:pt x="195071" y="22823"/>
                  </a:lnTo>
                  <a:lnTo>
                    <a:pt x="195071" y="57304"/>
                  </a:lnTo>
                  <a:lnTo>
                    <a:pt x="230022" y="57304"/>
                  </a:lnTo>
                  <a:lnTo>
                    <a:pt x="230022" y="306579"/>
                  </a:lnTo>
                  <a:lnTo>
                    <a:pt x="221818" y="307506"/>
                  </a:lnTo>
                  <a:lnTo>
                    <a:pt x="221818" y="329008"/>
                  </a:lnTo>
                  <a:lnTo>
                    <a:pt x="252920" y="329008"/>
                  </a:lnTo>
                  <a:lnTo>
                    <a:pt x="253098" y="326988"/>
                  </a:lnTo>
                  <a:lnTo>
                    <a:pt x="253339" y="325604"/>
                  </a:lnTo>
                  <a:lnTo>
                    <a:pt x="253320" y="133240"/>
                  </a:lnTo>
                  <a:lnTo>
                    <a:pt x="253187" y="48249"/>
                  </a:lnTo>
                  <a:lnTo>
                    <a:pt x="239371" y="32408"/>
                  </a:lnTo>
                  <a:lnTo>
                    <a:pt x="229520" y="22823"/>
                  </a:lnTo>
                  <a:close/>
                </a:path>
                <a:path w="253364" h="329565">
                  <a:moveTo>
                    <a:pt x="186930" y="0"/>
                  </a:moveTo>
                  <a:lnTo>
                    <a:pt x="0" y="103"/>
                  </a:lnTo>
                  <a:lnTo>
                    <a:pt x="0" y="38101"/>
                  </a:lnTo>
                  <a:lnTo>
                    <a:pt x="20891" y="38101"/>
                  </a:lnTo>
                  <a:lnTo>
                    <a:pt x="21691" y="22823"/>
                  </a:lnTo>
                  <a:lnTo>
                    <a:pt x="229520" y="22823"/>
                  </a:lnTo>
                  <a:lnTo>
                    <a:pt x="221197" y="14725"/>
                  </a:lnTo>
                  <a:lnTo>
                    <a:pt x="212050" y="5630"/>
                  </a:lnTo>
                  <a:lnTo>
                    <a:pt x="204094" y="1294"/>
                  </a:lnTo>
                  <a:lnTo>
                    <a:pt x="186930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7" name="object 88"/>
            <p:cNvSpPr/>
            <p:nvPr/>
          </p:nvSpPr>
          <p:spPr>
            <a:xfrm>
              <a:off x="2878131" y="6010111"/>
              <a:ext cx="154940" cy="18415"/>
            </a:xfrm>
            <a:custGeom>
              <a:avLst/>
              <a:gdLst/>
              <a:ahLst/>
              <a:cxnLst/>
              <a:rect l="l" t="t" r="r" b="b"/>
              <a:pathLst>
                <a:path w="154939" h="18415">
                  <a:moveTo>
                    <a:pt x="147231" y="0"/>
                  </a:moveTo>
                  <a:lnTo>
                    <a:pt x="4381" y="76"/>
                  </a:lnTo>
                  <a:lnTo>
                    <a:pt x="0" y="3708"/>
                  </a:lnTo>
                  <a:lnTo>
                    <a:pt x="1447" y="16408"/>
                  </a:lnTo>
                  <a:lnTo>
                    <a:pt x="5969" y="18326"/>
                  </a:lnTo>
                  <a:lnTo>
                    <a:pt x="150710" y="18173"/>
                  </a:lnTo>
                  <a:lnTo>
                    <a:pt x="154749" y="13601"/>
                  </a:lnTo>
                  <a:lnTo>
                    <a:pt x="151726" y="1015"/>
                  </a:lnTo>
                  <a:lnTo>
                    <a:pt x="147231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8" name="object 89"/>
            <p:cNvSpPr/>
            <p:nvPr/>
          </p:nvSpPr>
          <p:spPr>
            <a:xfrm>
              <a:off x="2876185" y="6129810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148305" y="18222"/>
                  </a:moveTo>
                  <a:lnTo>
                    <a:pt x="116065" y="18222"/>
                  </a:lnTo>
                  <a:lnTo>
                    <a:pt x="148018" y="18351"/>
                  </a:lnTo>
                  <a:lnTo>
                    <a:pt x="148305" y="18222"/>
                  </a:lnTo>
                  <a:close/>
                </a:path>
                <a:path w="153035" h="18415">
                  <a:moveTo>
                    <a:pt x="147688" y="0"/>
                  </a:moveTo>
                  <a:lnTo>
                    <a:pt x="5791" y="12"/>
                  </a:lnTo>
                  <a:lnTo>
                    <a:pt x="368" y="1447"/>
                  </a:lnTo>
                  <a:lnTo>
                    <a:pt x="0" y="16852"/>
                  </a:lnTo>
                  <a:lnTo>
                    <a:pt x="5435" y="18313"/>
                  </a:lnTo>
                  <a:lnTo>
                    <a:pt x="148305" y="18222"/>
                  </a:lnTo>
                  <a:lnTo>
                    <a:pt x="152946" y="16141"/>
                  </a:lnTo>
                  <a:lnTo>
                    <a:pt x="152907" y="2108"/>
                  </a:lnTo>
                  <a:lnTo>
                    <a:pt x="14768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9" name="object 90"/>
            <p:cNvSpPr/>
            <p:nvPr/>
          </p:nvSpPr>
          <p:spPr>
            <a:xfrm>
              <a:off x="2878672" y="5968282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143" y="0"/>
                  </a:moveTo>
                  <a:lnTo>
                    <a:pt x="0" y="2298"/>
                  </a:lnTo>
                  <a:lnTo>
                    <a:pt x="419" y="16649"/>
                  </a:lnTo>
                  <a:lnTo>
                    <a:pt x="5511" y="18262"/>
                  </a:lnTo>
                  <a:lnTo>
                    <a:pt x="147892" y="18122"/>
                  </a:lnTo>
                  <a:lnTo>
                    <a:pt x="152425" y="16891"/>
                  </a:lnTo>
                  <a:lnTo>
                    <a:pt x="153136" y="2413"/>
                  </a:lnTo>
                  <a:lnTo>
                    <a:pt x="148297" y="25"/>
                  </a:lnTo>
                  <a:lnTo>
                    <a:pt x="5143" y="0"/>
                  </a:lnTo>
                  <a:close/>
                </a:path>
                <a:path w="153669" h="18415">
                  <a:moveTo>
                    <a:pt x="147892" y="18122"/>
                  </a:moveTo>
                  <a:lnTo>
                    <a:pt x="75945" y="18122"/>
                  </a:lnTo>
                  <a:lnTo>
                    <a:pt x="147612" y="18199"/>
                  </a:lnTo>
                  <a:lnTo>
                    <a:pt x="147892" y="18122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0" name="object 91"/>
            <p:cNvSpPr/>
            <p:nvPr/>
          </p:nvSpPr>
          <p:spPr>
            <a:xfrm>
              <a:off x="2878806" y="6048773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4419" y="0"/>
                  </a:moveTo>
                  <a:lnTo>
                    <a:pt x="76" y="2667"/>
                  </a:lnTo>
                  <a:lnTo>
                    <a:pt x="0" y="15608"/>
                  </a:lnTo>
                  <a:lnTo>
                    <a:pt x="4495" y="18313"/>
                  </a:lnTo>
                  <a:lnTo>
                    <a:pt x="146850" y="18376"/>
                  </a:lnTo>
                  <a:lnTo>
                    <a:pt x="152628" y="17119"/>
                  </a:lnTo>
                  <a:lnTo>
                    <a:pt x="152679" y="1168"/>
                  </a:lnTo>
                  <a:lnTo>
                    <a:pt x="146964" y="12"/>
                  </a:lnTo>
                  <a:lnTo>
                    <a:pt x="4419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1" name="object 92"/>
            <p:cNvSpPr/>
            <p:nvPr/>
          </p:nvSpPr>
          <p:spPr>
            <a:xfrm>
              <a:off x="2878687" y="6090726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524" y="0"/>
                  </a:moveTo>
                  <a:lnTo>
                    <a:pt x="393" y="1498"/>
                  </a:lnTo>
                  <a:lnTo>
                    <a:pt x="0" y="15925"/>
                  </a:lnTo>
                  <a:lnTo>
                    <a:pt x="5283" y="18148"/>
                  </a:lnTo>
                  <a:lnTo>
                    <a:pt x="148183" y="18110"/>
                  </a:lnTo>
                  <a:lnTo>
                    <a:pt x="153162" y="15773"/>
                  </a:lnTo>
                  <a:lnTo>
                    <a:pt x="152374" y="1206"/>
                  </a:lnTo>
                  <a:lnTo>
                    <a:pt x="147941" y="147"/>
                  </a:lnTo>
                  <a:lnTo>
                    <a:pt x="24664" y="147"/>
                  </a:lnTo>
                  <a:lnTo>
                    <a:pt x="5524" y="0"/>
                  </a:lnTo>
                  <a:close/>
                </a:path>
                <a:path w="153669" h="18415">
                  <a:moveTo>
                    <a:pt x="147535" y="50"/>
                  </a:moveTo>
                  <a:lnTo>
                    <a:pt x="24664" y="147"/>
                  </a:lnTo>
                  <a:lnTo>
                    <a:pt x="147941" y="147"/>
                  </a:lnTo>
                  <a:lnTo>
                    <a:pt x="147535" y="5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2" name="Group 261"/>
          <p:cNvGrpSpPr/>
          <p:nvPr/>
        </p:nvGrpSpPr>
        <p:grpSpPr>
          <a:xfrm>
            <a:off x="260084" y="5810322"/>
            <a:ext cx="343899" cy="427858"/>
            <a:chOff x="2827406" y="5780931"/>
            <a:chExt cx="343899" cy="427858"/>
          </a:xfrm>
        </p:grpSpPr>
        <p:sp>
          <p:nvSpPr>
            <p:cNvPr id="263" name="object 85"/>
            <p:cNvSpPr/>
            <p:nvPr/>
          </p:nvSpPr>
          <p:spPr>
            <a:xfrm>
              <a:off x="2827406" y="5878589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05613" y="0"/>
                  </a:moveTo>
                  <a:lnTo>
                    <a:pt x="0" y="38"/>
                  </a:lnTo>
                  <a:lnTo>
                    <a:pt x="0" y="330174"/>
                  </a:lnTo>
                  <a:lnTo>
                    <a:pt x="254342" y="330174"/>
                  </a:lnTo>
                  <a:lnTo>
                    <a:pt x="254444" y="328777"/>
                  </a:lnTo>
                  <a:lnTo>
                    <a:pt x="254635" y="327380"/>
                  </a:lnTo>
                  <a:lnTo>
                    <a:pt x="254636" y="306412"/>
                  </a:lnTo>
                  <a:lnTo>
                    <a:pt x="23926" y="306412"/>
                  </a:lnTo>
                  <a:lnTo>
                    <a:pt x="23926" y="22364"/>
                  </a:lnTo>
                  <a:lnTo>
                    <a:pt x="231169" y="22364"/>
                  </a:lnTo>
                  <a:lnTo>
                    <a:pt x="229817" y="21052"/>
                  </a:lnTo>
                  <a:lnTo>
                    <a:pt x="220632" y="12278"/>
                  </a:lnTo>
                  <a:lnTo>
                    <a:pt x="209207" y="1549"/>
                  </a:lnTo>
                  <a:lnTo>
                    <a:pt x="205613" y="0"/>
                  </a:lnTo>
                  <a:close/>
                </a:path>
                <a:path w="254635" h="330200">
                  <a:moveTo>
                    <a:pt x="231169" y="22364"/>
                  </a:moveTo>
                  <a:lnTo>
                    <a:pt x="195630" y="22364"/>
                  </a:lnTo>
                  <a:lnTo>
                    <a:pt x="195630" y="56642"/>
                  </a:lnTo>
                  <a:lnTo>
                    <a:pt x="231978" y="56642"/>
                  </a:lnTo>
                  <a:lnTo>
                    <a:pt x="231978" y="306412"/>
                  </a:lnTo>
                  <a:lnTo>
                    <a:pt x="254636" y="306412"/>
                  </a:lnTo>
                  <a:lnTo>
                    <a:pt x="254520" y="47218"/>
                  </a:lnTo>
                  <a:lnTo>
                    <a:pt x="252793" y="43637"/>
                  </a:lnTo>
                  <a:lnTo>
                    <a:pt x="247970" y="38821"/>
                  </a:lnTo>
                  <a:lnTo>
                    <a:pt x="238931" y="29900"/>
                  </a:lnTo>
                  <a:lnTo>
                    <a:pt x="231169" y="22364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4" name="object 86"/>
            <p:cNvSpPr/>
            <p:nvPr/>
          </p:nvSpPr>
          <p:spPr>
            <a:xfrm>
              <a:off x="2916670" y="5780931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30302" y="23952"/>
                  </a:moveTo>
                  <a:lnTo>
                    <a:pt x="195046" y="23952"/>
                  </a:lnTo>
                  <a:lnTo>
                    <a:pt x="195046" y="58381"/>
                  </a:lnTo>
                  <a:lnTo>
                    <a:pt x="230593" y="58381"/>
                  </a:lnTo>
                  <a:lnTo>
                    <a:pt x="230593" y="307809"/>
                  </a:lnTo>
                  <a:lnTo>
                    <a:pt x="221919" y="308787"/>
                  </a:lnTo>
                  <a:lnTo>
                    <a:pt x="221919" y="330136"/>
                  </a:lnTo>
                  <a:lnTo>
                    <a:pt x="254342" y="330136"/>
                  </a:lnTo>
                  <a:lnTo>
                    <a:pt x="251177" y="44110"/>
                  </a:lnTo>
                  <a:lnTo>
                    <a:pt x="230302" y="23952"/>
                  </a:lnTo>
                  <a:close/>
                </a:path>
                <a:path w="254635" h="330200">
                  <a:moveTo>
                    <a:pt x="205498" y="0"/>
                  </a:moveTo>
                  <a:lnTo>
                    <a:pt x="0" y="0"/>
                  </a:lnTo>
                  <a:lnTo>
                    <a:pt x="0" y="38773"/>
                  </a:lnTo>
                  <a:lnTo>
                    <a:pt x="21882" y="38773"/>
                  </a:lnTo>
                  <a:lnTo>
                    <a:pt x="21882" y="23952"/>
                  </a:lnTo>
                  <a:lnTo>
                    <a:pt x="230302" y="23952"/>
                  </a:lnTo>
                  <a:lnTo>
                    <a:pt x="20549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5" name="object 87"/>
            <p:cNvSpPr/>
            <p:nvPr/>
          </p:nvSpPr>
          <p:spPr>
            <a:xfrm>
              <a:off x="2871946" y="5827849"/>
              <a:ext cx="253365" cy="329565"/>
            </a:xfrm>
            <a:custGeom>
              <a:avLst/>
              <a:gdLst/>
              <a:ahLst/>
              <a:cxnLst/>
              <a:rect l="l" t="t" r="r" b="b"/>
              <a:pathLst>
                <a:path w="253364" h="329565">
                  <a:moveTo>
                    <a:pt x="229520" y="22823"/>
                  </a:moveTo>
                  <a:lnTo>
                    <a:pt x="195071" y="22823"/>
                  </a:lnTo>
                  <a:lnTo>
                    <a:pt x="195071" y="57304"/>
                  </a:lnTo>
                  <a:lnTo>
                    <a:pt x="230022" y="57304"/>
                  </a:lnTo>
                  <a:lnTo>
                    <a:pt x="230022" y="306579"/>
                  </a:lnTo>
                  <a:lnTo>
                    <a:pt x="221818" y="307506"/>
                  </a:lnTo>
                  <a:lnTo>
                    <a:pt x="221818" y="329008"/>
                  </a:lnTo>
                  <a:lnTo>
                    <a:pt x="252920" y="329008"/>
                  </a:lnTo>
                  <a:lnTo>
                    <a:pt x="253098" y="326988"/>
                  </a:lnTo>
                  <a:lnTo>
                    <a:pt x="253339" y="325604"/>
                  </a:lnTo>
                  <a:lnTo>
                    <a:pt x="253320" y="133240"/>
                  </a:lnTo>
                  <a:lnTo>
                    <a:pt x="253187" y="48249"/>
                  </a:lnTo>
                  <a:lnTo>
                    <a:pt x="239371" y="32408"/>
                  </a:lnTo>
                  <a:lnTo>
                    <a:pt x="229520" y="22823"/>
                  </a:lnTo>
                  <a:close/>
                </a:path>
                <a:path w="253364" h="329565">
                  <a:moveTo>
                    <a:pt x="186930" y="0"/>
                  </a:moveTo>
                  <a:lnTo>
                    <a:pt x="0" y="103"/>
                  </a:lnTo>
                  <a:lnTo>
                    <a:pt x="0" y="38101"/>
                  </a:lnTo>
                  <a:lnTo>
                    <a:pt x="20891" y="38101"/>
                  </a:lnTo>
                  <a:lnTo>
                    <a:pt x="21691" y="22823"/>
                  </a:lnTo>
                  <a:lnTo>
                    <a:pt x="229520" y="22823"/>
                  </a:lnTo>
                  <a:lnTo>
                    <a:pt x="221197" y="14725"/>
                  </a:lnTo>
                  <a:lnTo>
                    <a:pt x="212050" y="5630"/>
                  </a:lnTo>
                  <a:lnTo>
                    <a:pt x="204094" y="1294"/>
                  </a:lnTo>
                  <a:lnTo>
                    <a:pt x="186930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6" name="object 88"/>
            <p:cNvSpPr/>
            <p:nvPr/>
          </p:nvSpPr>
          <p:spPr>
            <a:xfrm>
              <a:off x="2878131" y="6010111"/>
              <a:ext cx="154940" cy="18415"/>
            </a:xfrm>
            <a:custGeom>
              <a:avLst/>
              <a:gdLst/>
              <a:ahLst/>
              <a:cxnLst/>
              <a:rect l="l" t="t" r="r" b="b"/>
              <a:pathLst>
                <a:path w="154939" h="18415">
                  <a:moveTo>
                    <a:pt x="147231" y="0"/>
                  </a:moveTo>
                  <a:lnTo>
                    <a:pt x="4381" y="76"/>
                  </a:lnTo>
                  <a:lnTo>
                    <a:pt x="0" y="3708"/>
                  </a:lnTo>
                  <a:lnTo>
                    <a:pt x="1447" y="16408"/>
                  </a:lnTo>
                  <a:lnTo>
                    <a:pt x="5969" y="18326"/>
                  </a:lnTo>
                  <a:lnTo>
                    <a:pt x="150710" y="18173"/>
                  </a:lnTo>
                  <a:lnTo>
                    <a:pt x="154749" y="13601"/>
                  </a:lnTo>
                  <a:lnTo>
                    <a:pt x="151726" y="1015"/>
                  </a:lnTo>
                  <a:lnTo>
                    <a:pt x="147231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7" name="object 89"/>
            <p:cNvSpPr/>
            <p:nvPr/>
          </p:nvSpPr>
          <p:spPr>
            <a:xfrm>
              <a:off x="2876185" y="6129810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148305" y="18222"/>
                  </a:moveTo>
                  <a:lnTo>
                    <a:pt x="116065" y="18222"/>
                  </a:lnTo>
                  <a:lnTo>
                    <a:pt x="148018" y="18351"/>
                  </a:lnTo>
                  <a:lnTo>
                    <a:pt x="148305" y="18222"/>
                  </a:lnTo>
                  <a:close/>
                </a:path>
                <a:path w="153035" h="18415">
                  <a:moveTo>
                    <a:pt x="147688" y="0"/>
                  </a:moveTo>
                  <a:lnTo>
                    <a:pt x="5791" y="12"/>
                  </a:lnTo>
                  <a:lnTo>
                    <a:pt x="368" y="1447"/>
                  </a:lnTo>
                  <a:lnTo>
                    <a:pt x="0" y="16852"/>
                  </a:lnTo>
                  <a:lnTo>
                    <a:pt x="5435" y="18313"/>
                  </a:lnTo>
                  <a:lnTo>
                    <a:pt x="148305" y="18222"/>
                  </a:lnTo>
                  <a:lnTo>
                    <a:pt x="152946" y="16141"/>
                  </a:lnTo>
                  <a:lnTo>
                    <a:pt x="152907" y="2108"/>
                  </a:lnTo>
                  <a:lnTo>
                    <a:pt x="14768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8" name="object 90"/>
            <p:cNvSpPr/>
            <p:nvPr/>
          </p:nvSpPr>
          <p:spPr>
            <a:xfrm>
              <a:off x="2878672" y="5968282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143" y="0"/>
                  </a:moveTo>
                  <a:lnTo>
                    <a:pt x="0" y="2298"/>
                  </a:lnTo>
                  <a:lnTo>
                    <a:pt x="419" y="16649"/>
                  </a:lnTo>
                  <a:lnTo>
                    <a:pt x="5511" y="18262"/>
                  </a:lnTo>
                  <a:lnTo>
                    <a:pt x="147892" y="18122"/>
                  </a:lnTo>
                  <a:lnTo>
                    <a:pt x="152425" y="16891"/>
                  </a:lnTo>
                  <a:lnTo>
                    <a:pt x="153136" y="2413"/>
                  </a:lnTo>
                  <a:lnTo>
                    <a:pt x="148297" y="25"/>
                  </a:lnTo>
                  <a:lnTo>
                    <a:pt x="5143" y="0"/>
                  </a:lnTo>
                  <a:close/>
                </a:path>
                <a:path w="153669" h="18415">
                  <a:moveTo>
                    <a:pt x="147892" y="18122"/>
                  </a:moveTo>
                  <a:lnTo>
                    <a:pt x="75945" y="18122"/>
                  </a:lnTo>
                  <a:lnTo>
                    <a:pt x="147612" y="18199"/>
                  </a:lnTo>
                  <a:lnTo>
                    <a:pt x="147892" y="18122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9" name="object 91"/>
            <p:cNvSpPr/>
            <p:nvPr/>
          </p:nvSpPr>
          <p:spPr>
            <a:xfrm>
              <a:off x="2878806" y="6048773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4419" y="0"/>
                  </a:moveTo>
                  <a:lnTo>
                    <a:pt x="76" y="2667"/>
                  </a:lnTo>
                  <a:lnTo>
                    <a:pt x="0" y="15608"/>
                  </a:lnTo>
                  <a:lnTo>
                    <a:pt x="4495" y="18313"/>
                  </a:lnTo>
                  <a:lnTo>
                    <a:pt x="146850" y="18376"/>
                  </a:lnTo>
                  <a:lnTo>
                    <a:pt x="152628" y="17119"/>
                  </a:lnTo>
                  <a:lnTo>
                    <a:pt x="152679" y="1168"/>
                  </a:lnTo>
                  <a:lnTo>
                    <a:pt x="146964" y="12"/>
                  </a:lnTo>
                  <a:lnTo>
                    <a:pt x="4419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0" name="object 92"/>
            <p:cNvSpPr/>
            <p:nvPr/>
          </p:nvSpPr>
          <p:spPr>
            <a:xfrm>
              <a:off x="2878687" y="6090726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524" y="0"/>
                  </a:moveTo>
                  <a:lnTo>
                    <a:pt x="393" y="1498"/>
                  </a:lnTo>
                  <a:lnTo>
                    <a:pt x="0" y="15925"/>
                  </a:lnTo>
                  <a:lnTo>
                    <a:pt x="5283" y="18148"/>
                  </a:lnTo>
                  <a:lnTo>
                    <a:pt x="148183" y="18110"/>
                  </a:lnTo>
                  <a:lnTo>
                    <a:pt x="153162" y="15773"/>
                  </a:lnTo>
                  <a:lnTo>
                    <a:pt x="152374" y="1206"/>
                  </a:lnTo>
                  <a:lnTo>
                    <a:pt x="147941" y="147"/>
                  </a:lnTo>
                  <a:lnTo>
                    <a:pt x="24664" y="147"/>
                  </a:lnTo>
                  <a:lnTo>
                    <a:pt x="5524" y="0"/>
                  </a:lnTo>
                  <a:close/>
                </a:path>
                <a:path w="153669" h="18415">
                  <a:moveTo>
                    <a:pt x="147535" y="50"/>
                  </a:moveTo>
                  <a:lnTo>
                    <a:pt x="24664" y="147"/>
                  </a:lnTo>
                  <a:lnTo>
                    <a:pt x="147941" y="147"/>
                  </a:lnTo>
                  <a:lnTo>
                    <a:pt x="147535" y="5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71" name="Group 270"/>
          <p:cNvGrpSpPr/>
          <p:nvPr/>
        </p:nvGrpSpPr>
        <p:grpSpPr>
          <a:xfrm>
            <a:off x="4204840" y="5783689"/>
            <a:ext cx="343899" cy="427858"/>
            <a:chOff x="2827406" y="5780931"/>
            <a:chExt cx="343899" cy="427858"/>
          </a:xfrm>
        </p:grpSpPr>
        <p:sp>
          <p:nvSpPr>
            <p:cNvPr id="272" name="object 85"/>
            <p:cNvSpPr/>
            <p:nvPr/>
          </p:nvSpPr>
          <p:spPr>
            <a:xfrm>
              <a:off x="2827406" y="5878589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05613" y="0"/>
                  </a:moveTo>
                  <a:lnTo>
                    <a:pt x="0" y="38"/>
                  </a:lnTo>
                  <a:lnTo>
                    <a:pt x="0" y="330174"/>
                  </a:lnTo>
                  <a:lnTo>
                    <a:pt x="254342" y="330174"/>
                  </a:lnTo>
                  <a:lnTo>
                    <a:pt x="254444" y="328777"/>
                  </a:lnTo>
                  <a:lnTo>
                    <a:pt x="254635" y="327380"/>
                  </a:lnTo>
                  <a:lnTo>
                    <a:pt x="254636" y="306412"/>
                  </a:lnTo>
                  <a:lnTo>
                    <a:pt x="23926" y="306412"/>
                  </a:lnTo>
                  <a:lnTo>
                    <a:pt x="23926" y="22364"/>
                  </a:lnTo>
                  <a:lnTo>
                    <a:pt x="231169" y="22364"/>
                  </a:lnTo>
                  <a:lnTo>
                    <a:pt x="229817" y="21052"/>
                  </a:lnTo>
                  <a:lnTo>
                    <a:pt x="220632" y="12278"/>
                  </a:lnTo>
                  <a:lnTo>
                    <a:pt x="209207" y="1549"/>
                  </a:lnTo>
                  <a:lnTo>
                    <a:pt x="205613" y="0"/>
                  </a:lnTo>
                  <a:close/>
                </a:path>
                <a:path w="254635" h="330200">
                  <a:moveTo>
                    <a:pt x="231169" y="22364"/>
                  </a:moveTo>
                  <a:lnTo>
                    <a:pt x="195630" y="22364"/>
                  </a:lnTo>
                  <a:lnTo>
                    <a:pt x="195630" y="56642"/>
                  </a:lnTo>
                  <a:lnTo>
                    <a:pt x="231978" y="56642"/>
                  </a:lnTo>
                  <a:lnTo>
                    <a:pt x="231978" y="306412"/>
                  </a:lnTo>
                  <a:lnTo>
                    <a:pt x="254636" y="306412"/>
                  </a:lnTo>
                  <a:lnTo>
                    <a:pt x="254520" y="47218"/>
                  </a:lnTo>
                  <a:lnTo>
                    <a:pt x="252793" y="43637"/>
                  </a:lnTo>
                  <a:lnTo>
                    <a:pt x="247970" y="38821"/>
                  </a:lnTo>
                  <a:lnTo>
                    <a:pt x="238931" y="29900"/>
                  </a:lnTo>
                  <a:lnTo>
                    <a:pt x="231169" y="22364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3" name="object 86"/>
            <p:cNvSpPr/>
            <p:nvPr/>
          </p:nvSpPr>
          <p:spPr>
            <a:xfrm>
              <a:off x="2916670" y="5780931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30302" y="23952"/>
                  </a:moveTo>
                  <a:lnTo>
                    <a:pt x="195046" y="23952"/>
                  </a:lnTo>
                  <a:lnTo>
                    <a:pt x="195046" y="58381"/>
                  </a:lnTo>
                  <a:lnTo>
                    <a:pt x="230593" y="58381"/>
                  </a:lnTo>
                  <a:lnTo>
                    <a:pt x="230593" y="307809"/>
                  </a:lnTo>
                  <a:lnTo>
                    <a:pt x="221919" y="308787"/>
                  </a:lnTo>
                  <a:lnTo>
                    <a:pt x="221919" y="330136"/>
                  </a:lnTo>
                  <a:lnTo>
                    <a:pt x="254342" y="330136"/>
                  </a:lnTo>
                  <a:lnTo>
                    <a:pt x="251177" y="44110"/>
                  </a:lnTo>
                  <a:lnTo>
                    <a:pt x="230302" y="23952"/>
                  </a:lnTo>
                  <a:close/>
                </a:path>
                <a:path w="254635" h="330200">
                  <a:moveTo>
                    <a:pt x="205498" y="0"/>
                  </a:moveTo>
                  <a:lnTo>
                    <a:pt x="0" y="0"/>
                  </a:lnTo>
                  <a:lnTo>
                    <a:pt x="0" y="38773"/>
                  </a:lnTo>
                  <a:lnTo>
                    <a:pt x="21882" y="38773"/>
                  </a:lnTo>
                  <a:lnTo>
                    <a:pt x="21882" y="23952"/>
                  </a:lnTo>
                  <a:lnTo>
                    <a:pt x="230302" y="23952"/>
                  </a:lnTo>
                  <a:lnTo>
                    <a:pt x="20549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4" name="object 87"/>
            <p:cNvSpPr/>
            <p:nvPr/>
          </p:nvSpPr>
          <p:spPr>
            <a:xfrm>
              <a:off x="2871946" y="5827849"/>
              <a:ext cx="253365" cy="329565"/>
            </a:xfrm>
            <a:custGeom>
              <a:avLst/>
              <a:gdLst/>
              <a:ahLst/>
              <a:cxnLst/>
              <a:rect l="l" t="t" r="r" b="b"/>
              <a:pathLst>
                <a:path w="253364" h="329565">
                  <a:moveTo>
                    <a:pt x="229520" y="22823"/>
                  </a:moveTo>
                  <a:lnTo>
                    <a:pt x="195071" y="22823"/>
                  </a:lnTo>
                  <a:lnTo>
                    <a:pt x="195071" y="57304"/>
                  </a:lnTo>
                  <a:lnTo>
                    <a:pt x="230022" y="57304"/>
                  </a:lnTo>
                  <a:lnTo>
                    <a:pt x="230022" y="306579"/>
                  </a:lnTo>
                  <a:lnTo>
                    <a:pt x="221818" y="307506"/>
                  </a:lnTo>
                  <a:lnTo>
                    <a:pt x="221818" y="329008"/>
                  </a:lnTo>
                  <a:lnTo>
                    <a:pt x="252920" y="329008"/>
                  </a:lnTo>
                  <a:lnTo>
                    <a:pt x="253098" y="326988"/>
                  </a:lnTo>
                  <a:lnTo>
                    <a:pt x="253339" y="325604"/>
                  </a:lnTo>
                  <a:lnTo>
                    <a:pt x="253320" y="133240"/>
                  </a:lnTo>
                  <a:lnTo>
                    <a:pt x="253187" y="48249"/>
                  </a:lnTo>
                  <a:lnTo>
                    <a:pt x="239371" y="32408"/>
                  </a:lnTo>
                  <a:lnTo>
                    <a:pt x="229520" y="22823"/>
                  </a:lnTo>
                  <a:close/>
                </a:path>
                <a:path w="253364" h="329565">
                  <a:moveTo>
                    <a:pt x="186930" y="0"/>
                  </a:moveTo>
                  <a:lnTo>
                    <a:pt x="0" y="103"/>
                  </a:lnTo>
                  <a:lnTo>
                    <a:pt x="0" y="38101"/>
                  </a:lnTo>
                  <a:lnTo>
                    <a:pt x="20891" y="38101"/>
                  </a:lnTo>
                  <a:lnTo>
                    <a:pt x="21691" y="22823"/>
                  </a:lnTo>
                  <a:lnTo>
                    <a:pt x="229520" y="22823"/>
                  </a:lnTo>
                  <a:lnTo>
                    <a:pt x="221197" y="14725"/>
                  </a:lnTo>
                  <a:lnTo>
                    <a:pt x="212050" y="5630"/>
                  </a:lnTo>
                  <a:lnTo>
                    <a:pt x="204094" y="1294"/>
                  </a:lnTo>
                  <a:lnTo>
                    <a:pt x="186930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5" name="object 88"/>
            <p:cNvSpPr/>
            <p:nvPr/>
          </p:nvSpPr>
          <p:spPr>
            <a:xfrm>
              <a:off x="2878131" y="6010111"/>
              <a:ext cx="154940" cy="18415"/>
            </a:xfrm>
            <a:custGeom>
              <a:avLst/>
              <a:gdLst/>
              <a:ahLst/>
              <a:cxnLst/>
              <a:rect l="l" t="t" r="r" b="b"/>
              <a:pathLst>
                <a:path w="154939" h="18415">
                  <a:moveTo>
                    <a:pt x="147231" y="0"/>
                  </a:moveTo>
                  <a:lnTo>
                    <a:pt x="4381" y="76"/>
                  </a:lnTo>
                  <a:lnTo>
                    <a:pt x="0" y="3708"/>
                  </a:lnTo>
                  <a:lnTo>
                    <a:pt x="1447" y="16408"/>
                  </a:lnTo>
                  <a:lnTo>
                    <a:pt x="5969" y="18326"/>
                  </a:lnTo>
                  <a:lnTo>
                    <a:pt x="150710" y="18173"/>
                  </a:lnTo>
                  <a:lnTo>
                    <a:pt x="154749" y="13601"/>
                  </a:lnTo>
                  <a:lnTo>
                    <a:pt x="151726" y="1015"/>
                  </a:lnTo>
                  <a:lnTo>
                    <a:pt x="147231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6" name="object 89"/>
            <p:cNvSpPr/>
            <p:nvPr/>
          </p:nvSpPr>
          <p:spPr>
            <a:xfrm>
              <a:off x="2876185" y="6129810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148305" y="18222"/>
                  </a:moveTo>
                  <a:lnTo>
                    <a:pt x="116065" y="18222"/>
                  </a:lnTo>
                  <a:lnTo>
                    <a:pt x="148018" y="18351"/>
                  </a:lnTo>
                  <a:lnTo>
                    <a:pt x="148305" y="18222"/>
                  </a:lnTo>
                  <a:close/>
                </a:path>
                <a:path w="153035" h="18415">
                  <a:moveTo>
                    <a:pt x="147688" y="0"/>
                  </a:moveTo>
                  <a:lnTo>
                    <a:pt x="5791" y="12"/>
                  </a:lnTo>
                  <a:lnTo>
                    <a:pt x="368" y="1447"/>
                  </a:lnTo>
                  <a:lnTo>
                    <a:pt x="0" y="16852"/>
                  </a:lnTo>
                  <a:lnTo>
                    <a:pt x="5435" y="18313"/>
                  </a:lnTo>
                  <a:lnTo>
                    <a:pt x="148305" y="18222"/>
                  </a:lnTo>
                  <a:lnTo>
                    <a:pt x="152946" y="16141"/>
                  </a:lnTo>
                  <a:lnTo>
                    <a:pt x="152907" y="2108"/>
                  </a:lnTo>
                  <a:lnTo>
                    <a:pt x="14768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7" name="object 90"/>
            <p:cNvSpPr/>
            <p:nvPr/>
          </p:nvSpPr>
          <p:spPr>
            <a:xfrm>
              <a:off x="2878672" y="5968282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143" y="0"/>
                  </a:moveTo>
                  <a:lnTo>
                    <a:pt x="0" y="2298"/>
                  </a:lnTo>
                  <a:lnTo>
                    <a:pt x="419" y="16649"/>
                  </a:lnTo>
                  <a:lnTo>
                    <a:pt x="5511" y="18262"/>
                  </a:lnTo>
                  <a:lnTo>
                    <a:pt x="147892" y="18122"/>
                  </a:lnTo>
                  <a:lnTo>
                    <a:pt x="152425" y="16891"/>
                  </a:lnTo>
                  <a:lnTo>
                    <a:pt x="153136" y="2413"/>
                  </a:lnTo>
                  <a:lnTo>
                    <a:pt x="148297" y="25"/>
                  </a:lnTo>
                  <a:lnTo>
                    <a:pt x="5143" y="0"/>
                  </a:lnTo>
                  <a:close/>
                </a:path>
                <a:path w="153669" h="18415">
                  <a:moveTo>
                    <a:pt x="147892" y="18122"/>
                  </a:moveTo>
                  <a:lnTo>
                    <a:pt x="75945" y="18122"/>
                  </a:lnTo>
                  <a:lnTo>
                    <a:pt x="147612" y="18199"/>
                  </a:lnTo>
                  <a:lnTo>
                    <a:pt x="147892" y="18122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8" name="object 91"/>
            <p:cNvSpPr/>
            <p:nvPr/>
          </p:nvSpPr>
          <p:spPr>
            <a:xfrm>
              <a:off x="2878806" y="6048773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4419" y="0"/>
                  </a:moveTo>
                  <a:lnTo>
                    <a:pt x="76" y="2667"/>
                  </a:lnTo>
                  <a:lnTo>
                    <a:pt x="0" y="15608"/>
                  </a:lnTo>
                  <a:lnTo>
                    <a:pt x="4495" y="18313"/>
                  </a:lnTo>
                  <a:lnTo>
                    <a:pt x="146850" y="18376"/>
                  </a:lnTo>
                  <a:lnTo>
                    <a:pt x="152628" y="17119"/>
                  </a:lnTo>
                  <a:lnTo>
                    <a:pt x="152679" y="1168"/>
                  </a:lnTo>
                  <a:lnTo>
                    <a:pt x="146964" y="12"/>
                  </a:lnTo>
                  <a:lnTo>
                    <a:pt x="4419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9" name="object 92"/>
            <p:cNvSpPr/>
            <p:nvPr/>
          </p:nvSpPr>
          <p:spPr>
            <a:xfrm>
              <a:off x="2878687" y="6090726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524" y="0"/>
                  </a:moveTo>
                  <a:lnTo>
                    <a:pt x="393" y="1498"/>
                  </a:lnTo>
                  <a:lnTo>
                    <a:pt x="0" y="15925"/>
                  </a:lnTo>
                  <a:lnTo>
                    <a:pt x="5283" y="18148"/>
                  </a:lnTo>
                  <a:lnTo>
                    <a:pt x="148183" y="18110"/>
                  </a:lnTo>
                  <a:lnTo>
                    <a:pt x="153162" y="15773"/>
                  </a:lnTo>
                  <a:lnTo>
                    <a:pt x="152374" y="1206"/>
                  </a:lnTo>
                  <a:lnTo>
                    <a:pt x="147941" y="147"/>
                  </a:lnTo>
                  <a:lnTo>
                    <a:pt x="24664" y="147"/>
                  </a:lnTo>
                  <a:lnTo>
                    <a:pt x="5524" y="0"/>
                  </a:lnTo>
                  <a:close/>
                </a:path>
                <a:path w="153669" h="18415">
                  <a:moveTo>
                    <a:pt x="147535" y="50"/>
                  </a:moveTo>
                  <a:lnTo>
                    <a:pt x="24664" y="147"/>
                  </a:lnTo>
                  <a:lnTo>
                    <a:pt x="147941" y="147"/>
                  </a:lnTo>
                  <a:lnTo>
                    <a:pt x="147535" y="5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0" name="Group 279"/>
          <p:cNvGrpSpPr/>
          <p:nvPr/>
        </p:nvGrpSpPr>
        <p:grpSpPr>
          <a:xfrm>
            <a:off x="708963" y="5810267"/>
            <a:ext cx="343899" cy="427858"/>
            <a:chOff x="2827406" y="5780931"/>
            <a:chExt cx="343899" cy="427858"/>
          </a:xfrm>
        </p:grpSpPr>
        <p:sp>
          <p:nvSpPr>
            <p:cNvPr id="281" name="object 85"/>
            <p:cNvSpPr/>
            <p:nvPr/>
          </p:nvSpPr>
          <p:spPr>
            <a:xfrm>
              <a:off x="2827406" y="5878589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05613" y="0"/>
                  </a:moveTo>
                  <a:lnTo>
                    <a:pt x="0" y="38"/>
                  </a:lnTo>
                  <a:lnTo>
                    <a:pt x="0" y="330174"/>
                  </a:lnTo>
                  <a:lnTo>
                    <a:pt x="254342" y="330174"/>
                  </a:lnTo>
                  <a:lnTo>
                    <a:pt x="254444" y="328777"/>
                  </a:lnTo>
                  <a:lnTo>
                    <a:pt x="254635" y="327380"/>
                  </a:lnTo>
                  <a:lnTo>
                    <a:pt x="254636" y="306412"/>
                  </a:lnTo>
                  <a:lnTo>
                    <a:pt x="23926" y="306412"/>
                  </a:lnTo>
                  <a:lnTo>
                    <a:pt x="23926" y="22364"/>
                  </a:lnTo>
                  <a:lnTo>
                    <a:pt x="231169" y="22364"/>
                  </a:lnTo>
                  <a:lnTo>
                    <a:pt x="229817" y="21052"/>
                  </a:lnTo>
                  <a:lnTo>
                    <a:pt x="220632" y="12278"/>
                  </a:lnTo>
                  <a:lnTo>
                    <a:pt x="209207" y="1549"/>
                  </a:lnTo>
                  <a:lnTo>
                    <a:pt x="205613" y="0"/>
                  </a:lnTo>
                  <a:close/>
                </a:path>
                <a:path w="254635" h="330200">
                  <a:moveTo>
                    <a:pt x="231169" y="22364"/>
                  </a:moveTo>
                  <a:lnTo>
                    <a:pt x="195630" y="22364"/>
                  </a:lnTo>
                  <a:lnTo>
                    <a:pt x="195630" y="56642"/>
                  </a:lnTo>
                  <a:lnTo>
                    <a:pt x="231978" y="56642"/>
                  </a:lnTo>
                  <a:lnTo>
                    <a:pt x="231978" y="306412"/>
                  </a:lnTo>
                  <a:lnTo>
                    <a:pt x="254636" y="306412"/>
                  </a:lnTo>
                  <a:lnTo>
                    <a:pt x="254520" y="47218"/>
                  </a:lnTo>
                  <a:lnTo>
                    <a:pt x="252793" y="43637"/>
                  </a:lnTo>
                  <a:lnTo>
                    <a:pt x="247970" y="38821"/>
                  </a:lnTo>
                  <a:lnTo>
                    <a:pt x="238931" y="29900"/>
                  </a:lnTo>
                  <a:lnTo>
                    <a:pt x="231169" y="22364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2" name="object 86"/>
            <p:cNvSpPr/>
            <p:nvPr/>
          </p:nvSpPr>
          <p:spPr>
            <a:xfrm>
              <a:off x="2916670" y="5780931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30302" y="23952"/>
                  </a:moveTo>
                  <a:lnTo>
                    <a:pt x="195046" y="23952"/>
                  </a:lnTo>
                  <a:lnTo>
                    <a:pt x="195046" y="58381"/>
                  </a:lnTo>
                  <a:lnTo>
                    <a:pt x="230593" y="58381"/>
                  </a:lnTo>
                  <a:lnTo>
                    <a:pt x="230593" y="307809"/>
                  </a:lnTo>
                  <a:lnTo>
                    <a:pt x="221919" y="308787"/>
                  </a:lnTo>
                  <a:lnTo>
                    <a:pt x="221919" y="330136"/>
                  </a:lnTo>
                  <a:lnTo>
                    <a:pt x="254342" y="330136"/>
                  </a:lnTo>
                  <a:lnTo>
                    <a:pt x="251177" y="44110"/>
                  </a:lnTo>
                  <a:lnTo>
                    <a:pt x="230302" y="23952"/>
                  </a:lnTo>
                  <a:close/>
                </a:path>
                <a:path w="254635" h="330200">
                  <a:moveTo>
                    <a:pt x="205498" y="0"/>
                  </a:moveTo>
                  <a:lnTo>
                    <a:pt x="0" y="0"/>
                  </a:lnTo>
                  <a:lnTo>
                    <a:pt x="0" y="38773"/>
                  </a:lnTo>
                  <a:lnTo>
                    <a:pt x="21882" y="38773"/>
                  </a:lnTo>
                  <a:lnTo>
                    <a:pt x="21882" y="23952"/>
                  </a:lnTo>
                  <a:lnTo>
                    <a:pt x="230302" y="23952"/>
                  </a:lnTo>
                  <a:lnTo>
                    <a:pt x="20549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3" name="object 87"/>
            <p:cNvSpPr/>
            <p:nvPr/>
          </p:nvSpPr>
          <p:spPr>
            <a:xfrm>
              <a:off x="2871946" y="5827849"/>
              <a:ext cx="253365" cy="329565"/>
            </a:xfrm>
            <a:custGeom>
              <a:avLst/>
              <a:gdLst/>
              <a:ahLst/>
              <a:cxnLst/>
              <a:rect l="l" t="t" r="r" b="b"/>
              <a:pathLst>
                <a:path w="253364" h="329565">
                  <a:moveTo>
                    <a:pt x="229520" y="22823"/>
                  </a:moveTo>
                  <a:lnTo>
                    <a:pt x="195071" y="22823"/>
                  </a:lnTo>
                  <a:lnTo>
                    <a:pt x="195071" y="57304"/>
                  </a:lnTo>
                  <a:lnTo>
                    <a:pt x="230022" y="57304"/>
                  </a:lnTo>
                  <a:lnTo>
                    <a:pt x="230022" y="306579"/>
                  </a:lnTo>
                  <a:lnTo>
                    <a:pt x="221818" y="307506"/>
                  </a:lnTo>
                  <a:lnTo>
                    <a:pt x="221818" y="329008"/>
                  </a:lnTo>
                  <a:lnTo>
                    <a:pt x="252920" y="329008"/>
                  </a:lnTo>
                  <a:lnTo>
                    <a:pt x="253098" y="326988"/>
                  </a:lnTo>
                  <a:lnTo>
                    <a:pt x="253339" y="325604"/>
                  </a:lnTo>
                  <a:lnTo>
                    <a:pt x="253320" y="133240"/>
                  </a:lnTo>
                  <a:lnTo>
                    <a:pt x="253187" y="48249"/>
                  </a:lnTo>
                  <a:lnTo>
                    <a:pt x="239371" y="32408"/>
                  </a:lnTo>
                  <a:lnTo>
                    <a:pt x="229520" y="22823"/>
                  </a:lnTo>
                  <a:close/>
                </a:path>
                <a:path w="253364" h="329565">
                  <a:moveTo>
                    <a:pt x="186930" y="0"/>
                  </a:moveTo>
                  <a:lnTo>
                    <a:pt x="0" y="103"/>
                  </a:lnTo>
                  <a:lnTo>
                    <a:pt x="0" y="38101"/>
                  </a:lnTo>
                  <a:lnTo>
                    <a:pt x="20891" y="38101"/>
                  </a:lnTo>
                  <a:lnTo>
                    <a:pt x="21691" y="22823"/>
                  </a:lnTo>
                  <a:lnTo>
                    <a:pt x="229520" y="22823"/>
                  </a:lnTo>
                  <a:lnTo>
                    <a:pt x="221197" y="14725"/>
                  </a:lnTo>
                  <a:lnTo>
                    <a:pt x="212050" y="5630"/>
                  </a:lnTo>
                  <a:lnTo>
                    <a:pt x="204094" y="1294"/>
                  </a:lnTo>
                  <a:lnTo>
                    <a:pt x="186930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4" name="object 88"/>
            <p:cNvSpPr/>
            <p:nvPr/>
          </p:nvSpPr>
          <p:spPr>
            <a:xfrm>
              <a:off x="2878131" y="6010111"/>
              <a:ext cx="154940" cy="18415"/>
            </a:xfrm>
            <a:custGeom>
              <a:avLst/>
              <a:gdLst/>
              <a:ahLst/>
              <a:cxnLst/>
              <a:rect l="l" t="t" r="r" b="b"/>
              <a:pathLst>
                <a:path w="154939" h="18415">
                  <a:moveTo>
                    <a:pt x="147231" y="0"/>
                  </a:moveTo>
                  <a:lnTo>
                    <a:pt x="4381" y="76"/>
                  </a:lnTo>
                  <a:lnTo>
                    <a:pt x="0" y="3708"/>
                  </a:lnTo>
                  <a:lnTo>
                    <a:pt x="1447" y="16408"/>
                  </a:lnTo>
                  <a:lnTo>
                    <a:pt x="5969" y="18326"/>
                  </a:lnTo>
                  <a:lnTo>
                    <a:pt x="150710" y="18173"/>
                  </a:lnTo>
                  <a:lnTo>
                    <a:pt x="154749" y="13601"/>
                  </a:lnTo>
                  <a:lnTo>
                    <a:pt x="151726" y="1015"/>
                  </a:lnTo>
                  <a:lnTo>
                    <a:pt x="147231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5" name="object 89"/>
            <p:cNvSpPr/>
            <p:nvPr/>
          </p:nvSpPr>
          <p:spPr>
            <a:xfrm>
              <a:off x="2876185" y="6129810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148305" y="18222"/>
                  </a:moveTo>
                  <a:lnTo>
                    <a:pt x="116065" y="18222"/>
                  </a:lnTo>
                  <a:lnTo>
                    <a:pt x="148018" y="18351"/>
                  </a:lnTo>
                  <a:lnTo>
                    <a:pt x="148305" y="18222"/>
                  </a:lnTo>
                  <a:close/>
                </a:path>
                <a:path w="153035" h="18415">
                  <a:moveTo>
                    <a:pt x="147688" y="0"/>
                  </a:moveTo>
                  <a:lnTo>
                    <a:pt x="5791" y="12"/>
                  </a:lnTo>
                  <a:lnTo>
                    <a:pt x="368" y="1447"/>
                  </a:lnTo>
                  <a:lnTo>
                    <a:pt x="0" y="16852"/>
                  </a:lnTo>
                  <a:lnTo>
                    <a:pt x="5435" y="18313"/>
                  </a:lnTo>
                  <a:lnTo>
                    <a:pt x="148305" y="18222"/>
                  </a:lnTo>
                  <a:lnTo>
                    <a:pt x="152946" y="16141"/>
                  </a:lnTo>
                  <a:lnTo>
                    <a:pt x="152907" y="2108"/>
                  </a:lnTo>
                  <a:lnTo>
                    <a:pt x="14768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6" name="object 90"/>
            <p:cNvSpPr/>
            <p:nvPr/>
          </p:nvSpPr>
          <p:spPr>
            <a:xfrm>
              <a:off x="2878672" y="5968282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143" y="0"/>
                  </a:moveTo>
                  <a:lnTo>
                    <a:pt x="0" y="2298"/>
                  </a:lnTo>
                  <a:lnTo>
                    <a:pt x="419" y="16649"/>
                  </a:lnTo>
                  <a:lnTo>
                    <a:pt x="5511" y="18262"/>
                  </a:lnTo>
                  <a:lnTo>
                    <a:pt x="147892" y="18122"/>
                  </a:lnTo>
                  <a:lnTo>
                    <a:pt x="152425" y="16891"/>
                  </a:lnTo>
                  <a:lnTo>
                    <a:pt x="153136" y="2413"/>
                  </a:lnTo>
                  <a:lnTo>
                    <a:pt x="148297" y="25"/>
                  </a:lnTo>
                  <a:lnTo>
                    <a:pt x="5143" y="0"/>
                  </a:lnTo>
                  <a:close/>
                </a:path>
                <a:path w="153669" h="18415">
                  <a:moveTo>
                    <a:pt x="147892" y="18122"/>
                  </a:moveTo>
                  <a:lnTo>
                    <a:pt x="75945" y="18122"/>
                  </a:lnTo>
                  <a:lnTo>
                    <a:pt x="147612" y="18199"/>
                  </a:lnTo>
                  <a:lnTo>
                    <a:pt x="147892" y="18122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7" name="object 91"/>
            <p:cNvSpPr/>
            <p:nvPr/>
          </p:nvSpPr>
          <p:spPr>
            <a:xfrm>
              <a:off x="2878806" y="6048773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4419" y="0"/>
                  </a:moveTo>
                  <a:lnTo>
                    <a:pt x="76" y="2667"/>
                  </a:lnTo>
                  <a:lnTo>
                    <a:pt x="0" y="15608"/>
                  </a:lnTo>
                  <a:lnTo>
                    <a:pt x="4495" y="18313"/>
                  </a:lnTo>
                  <a:lnTo>
                    <a:pt x="146850" y="18376"/>
                  </a:lnTo>
                  <a:lnTo>
                    <a:pt x="152628" y="17119"/>
                  </a:lnTo>
                  <a:lnTo>
                    <a:pt x="152679" y="1168"/>
                  </a:lnTo>
                  <a:lnTo>
                    <a:pt x="146964" y="12"/>
                  </a:lnTo>
                  <a:lnTo>
                    <a:pt x="4419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8" name="object 92"/>
            <p:cNvSpPr/>
            <p:nvPr/>
          </p:nvSpPr>
          <p:spPr>
            <a:xfrm>
              <a:off x="2878687" y="6090726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524" y="0"/>
                  </a:moveTo>
                  <a:lnTo>
                    <a:pt x="393" y="1498"/>
                  </a:lnTo>
                  <a:lnTo>
                    <a:pt x="0" y="15925"/>
                  </a:lnTo>
                  <a:lnTo>
                    <a:pt x="5283" y="18148"/>
                  </a:lnTo>
                  <a:lnTo>
                    <a:pt x="148183" y="18110"/>
                  </a:lnTo>
                  <a:lnTo>
                    <a:pt x="153162" y="15773"/>
                  </a:lnTo>
                  <a:lnTo>
                    <a:pt x="152374" y="1206"/>
                  </a:lnTo>
                  <a:lnTo>
                    <a:pt x="147941" y="147"/>
                  </a:lnTo>
                  <a:lnTo>
                    <a:pt x="24664" y="147"/>
                  </a:lnTo>
                  <a:lnTo>
                    <a:pt x="5524" y="0"/>
                  </a:lnTo>
                  <a:close/>
                </a:path>
                <a:path w="153669" h="18415">
                  <a:moveTo>
                    <a:pt x="147535" y="50"/>
                  </a:moveTo>
                  <a:lnTo>
                    <a:pt x="24664" y="147"/>
                  </a:lnTo>
                  <a:lnTo>
                    <a:pt x="147941" y="147"/>
                  </a:lnTo>
                  <a:lnTo>
                    <a:pt x="147535" y="5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9" name="Group 288"/>
          <p:cNvGrpSpPr/>
          <p:nvPr/>
        </p:nvGrpSpPr>
        <p:grpSpPr>
          <a:xfrm>
            <a:off x="1129342" y="5817996"/>
            <a:ext cx="343899" cy="427858"/>
            <a:chOff x="2827406" y="5780931"/>
            <a:chExt cx="343899" cy="427858"/>
          </a:xfrm>
        </p:grpSpPr>
        <p:sp>
          <p:nvSpPr>
            <p:cNvPr id="290" name="object 85"/>
            <p:cNvSpPr/>
            <p:nvPr/>
          </p:nvSpPr>
          <p:spPr>
            <a:xfrm>
              <a:off x="2827406" y="5878589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05613" y="0"/>
                  </a:moveTo>
                  <a:lnTo>
                    <a:pt x="0" y="38"/>
                  </a:lnTo>
                  <a:lnTo>
                    <a:pt x="0" y="330174"/>
                  </a:lnTo>
                  <a:lnTo>
                    <a:pt x="254342" y="330174"/>
                  </a:lnTo>
                  <a:lnTo>
                    <a:pt x="254444" y="328777"/>
                  </a:lnTo>
                  <a:lnTo>
                    <a:pt x="254635" y="327380"/>
                  </a:lnTo>
                  <a:lnTo>
                    <a:pt x="254636" y="306412"/>
                  </a:lnTo>
                  <a:lnTo>
                    <a:pt x="23926" y="306412"/>
                  </a:lnTo>
                  <a:lnTo>
                    <a:pt x="23926" y="22364"/>
                  </a:lnTo>
                  <a:lnTo>
                    <a:pt x="231169" y="22364"/>
                  </a:lnTo>
                  <a:lnTo>
                    <a:pt x="229817" y="21052"/>
                  </a:lnTo>
                  <a:lnTo>
                    <a:pt x="220632" y="12278"/>
                  </a:lnTo>
                  <a:lnTo>
                    <a:pt x="209207" y="1549"/>
                  </a:lnTo>
                  <a:lnTo>
                    <a:pt x="205613" y="0"/>
                  </a:lnTo>
                  <a:close/>
                </a:path>
                <a:path w="254635" h="330200">
                  <a:moveTo>
                    <a:pt x="231169" y="22364"/>
                  </a:moveTo>
                  <a:lnTo>
                    <a:pt x="195630" y="22364"/>
                  </a:lnTo>
                  <a:lnTo>
                    <a:pt x="195630" y="56642"/>
                  </a:lnTo>
                  <a:lnTo>
                    <a:pt x="231978" y="56642"/>
                  </a:lnTo>
                  <a:lnTo>
                    <a:pt x="231978" y="306412"/>
                  </a:lnTo>
                  <a:lnTo>
                    <a:pt x="254636" y="306412"/>
                  </a:lnTo>
                  <a:lnTo>
                    <a:pt x="254520" y="47218"/>
                  </a:lnTo>
                  <a:lnTo>
                    <a:pt x="252793" y="43637"/>
                  </a:lnTo>
                  <a:lnTo>
                    <a:pt x="247970" y="38821"/>
                  </a:lnTo>
                  <a:lnTo>
                    <a:pt x="238931" y="29900"/>
                  </a:lnTo>
                  <a:lnTo>
                    <a:pt x="231169" y="22364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1" name="object 86"/>
            <p:cNvSpPr/>
            <p:nvPr/>
          </p:nvSpPr>
          <p:spPr>
            <a:xfrm>
              <a:off x="2916670" y="5780931"/>
              <a:ext cx="254635" cy="330200"/>
            </a:xfrm>
            <a:custGeom>
              <a:avLst/>
              <a:gdLst/>
              <a:ahLst/>
              <a:cxnLst/>
              <a:rect l="l" t="t" r="r" b="b"/>
              <a:pathLst>
                <a:path w="254635" h="330200">
                  <a:moveTo>
                    <a:pt x="230302" y="23952"/>
                  </a:moveTo>
                  <a:lnTo>
                    <a:pt x="195046" y="23952"/>
                  </a:lnTo>
                  <a:lnTo>
                    <a:pt x="195046" y="58381"/>
                  </a:lnTo>
                  <a:lnTo>
                    <a:pt x="230593" y="58381"/>
                  </a:lnTo>
                  <a:lnTo>
                    <a:pt x="230593" y="307809"/>
                  </a:lnTo>
                  <a:lnTo>
                    <a:pt x="221919" y="308787"/>
                  </a:lnTo>
                  <a:lnTo>
                    <a:pt x="221919" y="330136"/>
                  </a:lnTo>
                  <a:lnTo>
                    <a:pt x="254342" y="330136"/>
                  </a:lnTo>
                  <a:lnTo>
                    <a:pt x="251177" y="44110"/>
                  </a:lnTo>
                  <a:lnTo>
                    <a:pt x="230302" y="23952"/>
                  </a:lnTo>
                  <a:close/>
                </a:path>
                <a:path w="254635" h="330200">
                  <a:moveTo>
                    <a:pt x="205498" y="0"/>
                  </a:moveTo>
                  <a:lnTo>
                    <a:pt x="0" y="0"/>
                  </a:lnTo>
                  <a:lnTo>
                    <a:pt x="0" y="38773"/>
                  </a:lnTo>
                  <a:lnTo>
                    <a:pt x="21882" y="38773"/>
                  </a:lnTo>
                  <a:lnTo>
                    <a:pt x="21882" y="23952"/>
                  </a:lnTo>
                  <a:lnTo>
                    <a:pt x="230302" y="23952"/>
                  </a:lnTo>
                  <a:lnTo>
                    <a:pt x="20549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2" name="object 87"/>
            <p:cNvSpPr/>
            <p:nvPr/>
          </p:nvSpPr>
          <p:spPr>
            <a:xfrm>
              <a:off x="2871946" y="5827849"/>
              <a:ext cx="253365" cy="329565"/>
            </a:xfrm>
            <a:custGeom>
              <a:avLst/>
              <a:gdLst/>
              <a:ahLst/>
              <a:cxnLst/>
              <a:rect l="l" t="t" r="r" b="b"/>
              <a:pathLst>
                <a:path w="253364" h="329565">
                  <a:moveTo>
                    <a:pt x="229520" y="22823"/>
                  </a:moveTo>
                  <a:lnTo>
                    <a:pt x="195071" y="22823"/>
                  </a:lnTo>
                  <a:lnTo>
                    <a:pt x="195071" y="57304"/>
                  </a:lnTo>
                  <a:lnTo>
                    <a:pt x="230022" y="57304"/>
                  </a:lnTo>
                  <a:lnTo>
                    <a:pt x="230022" y="306579"/>
                  </a:lnTo>
                  <a:lnTo>
                    <a:pt x="221818" y="307506"/>
                  </a:lnTo>
                  <a:lnTo>
                    <a:pt x="221818" y="329008"/>
                  </a:lnTo>
                  <a:lnTo>
                    <a:pt x="252920" y="329008"/>
                  </a:lnTo>
                  <a:lnTo>
                    <a:pt x="253098" y="326988"/>
                  </a:lnTo>
                  <a:lnTo>
                    <a:pt x="253339" y="325604"/>
                  </a:lnTo>
                  <a:lnTo>
                    <a:pt x="253320" y="133240"/>
                  </a:lnTo>
                  <a:lnTo>
                    <a:pt x="253187" y="48249"/>
                  </a:lnTo>
                  <a:lnTo>
                    <a:pt x="239371" y="32408"/>
                  </a:lnTo>
                  <a:lnTo>
                    <a:pt x="229520" y="22823"/>
                  </a:lnTo>
                  <a:close/>
                </a:path>
                <a:path w="253364" h="329565">
                  <a:moveTo>
                    <a:pt x="186930" y="0"/>
                  </a:moveTo>
                  <a:lnTo>
                    <a:pt x="0" y="103"/>
                  </a:lnTo>
                  <a:lnTo>
                    <a:pt x="0" y="38101"/>
                  </a:lnTo>
                  <a:lnTo>
                    <a:pt x="20891" y="38101"/>
                  </a:lnTo>
                  <a:lnTo>
                    <a:pt x="21691" y="22823"/>
                  </a:lnTo>
                  <a:lnTo>
                    <a:pt x="229520" y="22823"/>
                  </a:lnTo>
                  <a:lnTo>
                    <a:pt x="221197" y="14725"/>
                  </a:lnTo>
                  <a:lnTo>
                    <a:pt x="212050" y="5630"/>
                  </a:lnTo>
                  <a:lnTo>
                    <a:pt x="204094" y="1294"/>
                  </a:lnTo>
                  <a:lnTo>
                    <a:pt x="186930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3" name="object 88"/>
            <p:cNvSpPr/>
            <p:nvPr/>
          </p:nvSpPr>
          <p:spPr>
            <a:xfrm>
              <a:off x="2878131" y="6010111"/>
              <a:ext cx="154940" cy="18415"/>
            </a:xfrm>
            <a:custGeom>
              <a:avLst/>
              <a:gdLst/>
              <a:ahLst/>
              <a:cxnLst/>
              <a:rect l="l" t="t" r="r" b="b"/>
              <a:pathLst>
                <a:path w="154939" h="18415">
                  <a:moveTo>
                    <a:pt x="147231" y="0"/>
                  </a:moveTo>
                  <a:lnTo>
                    <a:pt x="4381" y="76"/>
                  </a:lnTo>
                  <a:lnTo>
                    <a:pt x="0" y="3708"/>
                  </a:lnTo>
                  <a:lnTo>
                    <a:pt x="1447" y="16408"/>
                  </a:lnTo>
                  <a:lnTo>
                    <a:pt x="5969" y="18326"/>
                  </a:lnTo>
                  <a:lnTo>
                    <a:pt x="150710" y="18173"/>
                  </a:lnTo>
                  <a:lnTo>
                    <a:pt x="154749" y="13601"/>
                  </a:lnTo>
                  <a:lnTo>
                    <a:pt x="151726" y="1015"/>
                  </a:lnTo>
                  <a:lnTo>
                    <a:pt x="147231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4" name="object 89"/>
            <p:cNvSpPr/>
            <p:nvPr/>
          </p:nvSpPr>
          <p:spPr>
            <a:xfrm>
              <a:off x="2876185" y="6129810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148305" y="18222"/>
                  </a:moveTo>
                  <a:lnTo>
                    <a:pt x="116065" y="18222"/>
                  </a:lnTo>
                  <a:lnTo>
                    <a:pt x="148018" y="18351"/>
                  </a:lnTo>
                  <a:lnTo>
                    <a:pt x="148305" y="18222"/>
                  </a:lnTo>
                  <a:close/>
                </a:path>
                <a:path w="153035" h="18415">
                  <a:moveTo>
                    <a:pt x="147688" y="0"/>
                  </a:moveTo>
                  <a:lnTo>
                    <a:pt x="5791" y="12"/>
                  </a:lnTo>
                  <a:lnTo>
                    <a:pt x="368" y="1447"/>
                  </a:lnTo>
                  <a:lnTo>
                    <a:pt x="0" y="16852"/>
                  </a:lnTo>
                  <a:lnTo>
                    <a:pt x="5435" y="18313"/>
                  </a:lnTo>
                  <a:lnTo>
                    <a:pt x="148305" y="18222"/>
                  </a:lnTo>
                  <a:lnTo>
                    <a:pt x="152946" y="16141"/>
                  </a:lnTo>
                  <a:lnTo>
                    <a:pt x="152907" y="2108"/>
                  </a:lnTo>
                  <a:lnTo>
                    <a:pt x="147688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5" name="object 90"/>
            <p:cNvSpPr/>
            <p:nvPr/>
          </p:nvSpPr>
          <p:spPr>
            <a:xfrm>
              <a:off x="2878672" y="5968282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143" y="0"/>
                  </a:moveTo>
                  <a:lnTo>
                    <a:pt x="0" y="2298"/>
                  </a:lnTo>
                  <a:lnTo>
                    <a:pt x="419" y="16649"/>
                  </a:lnTo>
                  <a:lnTo>
                    <a:pt x="5511" y="18262"/>
                  </a:lnTo>
                  <a:lnTo>
                    <a:pt x="147892" y="18122"/>
                  </a:lnTo>
                  <a:lnTo>
                    <a:pt x="152425" y="16891"/>
                  </a:lnTo>
                  <a:lnTo>
                    <a:pt x="153136" y="2413"/>
                  </a:lnTo>
                  <a:lnTo>
                    <a:pt x="148297" y="25"/>
                  </a:lnTo>
                  <a:lnTo>
                    <a:pt x="5143" y="0"/>
                  </a:lnTo>
                  <a:close/>
                </a:path>
                <a:path w="153669" h="18415">
                  <a:moveTo>
                    <a:pt x="147892" y="18122"/>
                  </a:moveTo>
                  <a:lnTo>
                    <a:pt x="75945" y="18122"/>
                  </a:lnTo>
                  <a:lnTo>
                    <a:pt x="147612" y="18199"/>
                  </a:lnTo>
                  <a:lnTo>
                    <a:pt x="147892" y="18122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6" name="object 91"/>
            <p:cNvSpPr/>
            <p:nvPr/>
          </p:nvSpPr>
          <p:spPr>
            <a:xfrm>
              <a:off x="2878806" y="6048773"/>
              <a:ext cx="153035" cy="18415"/>
            </a:xfrm>
            <a:custGeom>
              <a:avLst/>
              <a:gdLst/>
              <a:ahLst/>
              <a:cxnLst/>
              <a:rect l="l" t="t" r="r" b="b"/>
              <a:pathLst>
                <a:path w="153035" h="18415">
                  <a:moveTo>
                    <a:pt x="4419" y="0"/>
                  </a:moveTo>
                  <a:lnTo>
                    <a:pt x="76" y="2667"/>
                  </a:lnTo>
                  <a:lnTo>
                    <a:pt x="0" y="15608"/>
                  </a:lnTo>
                  <a:lnTo>
                    <a:pt x="4495" y="18313"/>
                  </a:lnTo>
                  <a:lnTo>
                    <a:pt x="146850" y="18376"/>
                  </a:lnTo>
                  <a:lnTo>
                    <a:pt x="152628" y="17119"/>
                  </a:lnTo>
                  <a:lnTo>
                    <a:pt x="152679" y="1168"/>
                  </a:lnTo>
                  <a:lnTo>
                    <a:pt x="146964" y="12"/>
                  </a:lnTo>
                  <a:lnTo>
                    <a:pt x="4419" y="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7" name="object 92"/>
            <p:cNvSpPr/>
            <p:nvPr/>
          </p:nvSpPr>
          <p:spPr>
            <a:xfrm>
              <a:off x="2878687" y="6090726"/>
              <a:ext cx="153670" cy="18415"/>
            </a:xfrm>
            <a:custGeom>
              <a:avLst/>
              <a:gdLst/>
              <a:ahLst/>
              <a:cxnLst/>
              <a:rect l="l" t="t" r="r" b="b"/>
              <a:pathLst>
                <a:path w="153669" h="18415">
                  <a:moveTo>
                    <a:pt x="5524" y="0"/>
                  </a:moveTo>
                  <a:lnTo>
                    <a:pt x="393" y="1498"/>
                  </a:lnTo>
                  <a:lnTo>
                    <a:pt x="0" y="15925"/>
                  </a:lnTo>
                  <a:lnTo>
                    <a:pt x="5283" y="18148"/>
                  </a:lnTo>
                  <a:lnTo>
                    <a:pt x="148183" y="18110"/>
                  </a:lnTo>
                  <a:lnTo>
                    <a:pt x="153162" y="15773"/>
                  </a:lnTo>
                  <a:lnTo>
                    <a:pt x="152374" y="1206"/>
                  </a:lnTo>
                  <a:lnTo>
                    <a:pt x="147941" y="147"/>
                  </a:lnTo>
                  <a:lnTo>
                    <a:pt x="24664" y="147"/>
                  </a:lnTo>
                  <a:lnTo>
                    <a:pt x="5524" y="0"/>
                  </a:lnTo>
                  <a:close/>
                </a:path>
                <a:path w="153669" h="18415">
                  <a:moveTo>
                    <a:pt x="147535" y="50"/>
                  </a:moveTo>
                  <a:lnTo>
                    <a:pt x="24664" y="147"/>
                  </a:lnTo>
                  <a:lnTo>
                    <a:pt x="147941" y="147"/>
                  </a:lnTo>
                  <a:lnTo>
                    <a:pt x="147535" y="50"/>
                  </a:lnTo>
                  <a:close/>
                </a:path>
              </a:pathLst>
            </a:custGeom>
            <a:solidFill>
              <a:srgbClr val="9493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Rectangle 5"/>
          <p:cNvSpPr/>
          <p:nvPr/>
        </p:nvSpPr>
        <p:spPr>
          <a:xfrm>
            <a:off x="1835696" y="1196752"/>
            <a:ext cx="228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en-GB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4,550 </a:t>
            </a:r>
            <a:r>
              <a:rPr lang="en-GB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visits to the healthy eating tutorial</a:t>
            </a:r>
          </a:p>
        </p:txBody>
      </p:sp>
      <p:sp>
        <p:nvSpPr>
          <p:cNvPr id="9" name="Rectangle 8"/>
          <p:cNvSpPr/>
          <p:nvPr/>
        </p:nvSpPr>
        <p:spPr>
          <a:xfrm>
            <a:off x="2752229" y="783386"/>
            <a:ext cx="3898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GB" sz="2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&amp;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5988381" y="2744501"/>
            <a:ext cx="2996445" cy="1300556"/>
          </a:xfrm>
          <a:prstGeom prst="roundRect">
            <a:avLst/>
          </a:prstGeom>
          <a:solidFill>
            <a:srgbClr val="949300"/>
          </a:solidFill>
          <a:ln>
            <a:solidFill>
              <a:srgbClr val="949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6677724" y="2789584"/>
            <a:ext cx="222147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5230 </a:t>
            </a:r>
            <a:r>
              <a:rPr lang="en-GB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engagements </a:t>
            </a:r>
            <a:r>
              <a:rPr lang="en-GB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2019 </a:t>
            </a:r>
            <a:r>
              <a:rPr lang="en-GB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EISF</a:t>
            </a:r>
            <a:endParaRPr lang="en-GB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4" name="object 36"/>
          <p:cNvSpPr/>
          <p:nvPr/>
        </p:nvSpPr>
        <p:spPr>
          <a:xfrm>
            <a:off x="6024448" y="3296099"/>
            <a:ext cx="725170" cy="725170"/>
          </a:xfrm>
          <a:custGeom>
            <a:avLst/>
            <a:gdLst/>
            <a:ahLst/>
            <a:cxnLst/>
            <a:rect l="l" t="t" r="r" b="b"/>
            <a:pathLst>
              <a:path w="725169" h="725170">
                <a:moveTo>
                  <a:pt x="362318" y="0"/>
                </a:moveTo>
                <a:lnTo>
                  <a:pt x="303551" y="4742"/>
                </a:lnTo>
                <a:lnTo>
                  <a:pt x="247803" y="18472"/>
                </a:lnTo>
                <a:lnTo>
                  <a:pt x="195818" y="40444"/>
                </a:lnTo>
                <a:lnTo>
                  <a:pt x="148344" y="69912"/>
                </a:lnTo>
                <a:lnTo>
                  <a:pt x="106125" y="106129"/>
                </a:lnTo>
                <a:lnTo>
                  <a:pt x="69910" y="148349"/>
                </a:lnTo>
                <a:lnTo>
                  <a:pt x="40444" y="195827"/>
                </a:lnTo>
                <a:lnTo>
                  <a:pt x="18472" y="247816"/>
                </a:lnTo>
                <a:lnTo>
                  <a:pt x="4742" y="303570"/>
                </a:lnTo>
                <a:lnTo>
                  <a:pt x="0" y="362343"/>
                </a:lnTo>
                <a:lnTo>
                  <a:pt x="1201" y="392061"/>
                </a:lnTo>
                <a:lnTo>
                  <a:pt x="10530" y="449418"/>
                </a:lnTo>
                <a:lnTo>
                  <a:pt x="28474" y="503384"/>
                </a:lnTo>
                <a:lnTo>
                  <a:pt x="54287" y="553213"/>
                </a:lnTo>
                <a:lnTo>
                  <a:pt x="87221" y="598157"/>
                </a:lnTo>
                <a:lnTo>
                  <a:pt x="126531" y="637471"/>
                </a:lnTo>
                <a:lnTo>
                  <a:pt x="171470" y="670408"/>
                </a:lnTo>
                <a:lnTo>
                  <a:pt x="221293" y="696222"/>
                </a:lnTo>
                <a:lnTo>
                  <a:pt x="275253" y="714168"/>
                </a:lnTo>
                <a:lnTo>
                  <a:pt x="332604" y="723498"/>
                </a:lnTo>
                <a:lnTo>
                  <a:pt x="362318" y="724700"/>
                </a:lnTo>
                <a:lnTo>
                  <a:pt x="392039" y="723498"/>
                </a:lnTo>
                <a:lnTo>
                  <a:pt x="449401" y="714168"/>
                </a:lnTo>
                <a:lnTo>
                  <a:pt x="503370" y="696222"/>
                </a:lnTo>
                <a:lnTo>
                  <a:pt x="553199" y="670408"/>
                </a:lnTo>
                <a:lnTo>
                  <a:pt x="598142" y="637471"/>
                </a:lnTo>
                <a:lnTo>
                  <a:pt x="637454" y="598157"/>
                </a:lnTo>
                <a:lnTo>
                  <a:pt x="670389" y="553213"/>
                </a:lnTo>
                <a:lnTo>
                  <a:pt x="696201" y="503384"/>
                </a:lnTo>
                <a:lnTo>
                  <a:pt x="714144" y="449418"/>
                </a:lnTo>
                <a:lnTo>
                  <a:pt x="723473" y="392061"/>
                </a:lnTo>
                <a:lnTo>
                  <a:pt x="724674" y="362343"/>
                </a:lnTo>
                <a:lnTo>
                  <a:pt x="723473" y="332626"/>
                </a:lnTo>
                <a:lnTo>
                  <a:pt x="714144" y="275269"/>
                </a:lnTo>
                <a:lnTo>
                  <a:pt x="696201" y="221304"/>
                </a:lnTo>
                <a:lnTo>
                  <a:pt x="670389" y="171477"/>
                </a:lnTo>
                <a:lnTo>
                  <a:pt x="637454" y="126535"/>
                </a:lnTo>
                <a:lnTo>
                  <a:pt x="598142" y="87223"/>
                </a:lnTo>
                <a:lnTo>
                  <a:pt x="553199" y="54288"/>
                </a:lnTo>
                <a:lnTo>
                  <a:pt x="503370" y="28475"/>
                </a:lnTo>
                <a:lnTo>
                  <a:pt x="449401" y="10530"/>
                </a:lnTo>
                <a:lnTo>
                  <a:pt x="392039" y="1201"/>
                </a:lnTo>
                <a:lnTo>
                  <a:pt x="362318" y="0"/>
                </a:lnTo>
                <a:close/>
              </a:path>
            </a:pathLst>
          </a:custGeom>
          <a:solidFill>
            <a:srgbClr val="9493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5" name="object 37"/>
          <p:cNvSpPr/>
          <p:nvPr/>
        </p:nvSpPr>
        <p:spPr>
          <a:xfrm>
            <a:off x="6232406" y="3389749"/>
            <a:ext cx="311150" cy="505459"/>
          </a:xfrm>
          <a:custGeom>
            <a:avLst/>
            <a:gdLst/>
            <a:ahLst/>
            <a:cxnLst/>
            <a:rect l="l" t="t" r="r" b="b"/>
            <a:pathLst>
              <a:path w="311150" h="505459">
                <a:moveTo>
                  <a:pt x="76231" y="0"/>
                </a:moveTo>
                <a:lnTo>
                  <a:pt x="63745" y="3835"/>
                </a:lnTo>
                <a:lnTo>
                  <a:pt x="52142" y="8972"/>
                </a:lnTo>
                <a:lnTo>
                  <a:pt x="41057" y="14925"/>
                </a:lnTo>
                <a:lnTo>
                  <a:pt x="41848" y="28333"/>
                </a:lnTo>
                <a:lnTo>
                  <a:pt x="46355" y="39432"/>
                </a:lnTo>
                <a:lnTo>
                  <a:pt x="46075" y="46793"/>
                </a:lnTo>
                <a:lnTo>
                  <a:pt x="39865" y="50463"/>
                </a:lnTo>
                <a:lnTo>
                  <a:pt x="97033" y="149479"/>
                </a:lnTo>
                <a:lnTo>
                  <a:pt x="86722" y="158587"/>
                </a:lnTo>
                <a:lnTo>
                  <a:pt x="59301" y="187383"/>
                </a:lnTo>
                <a:lnTo>
                  <a:pt x="37562" y="218817"/>
                </a:lnTo>
                <a:lnTo>
                  <a:pt x="18332" y="265792"/>
                </a:lnTo>
                <a:lnTo>
                  <a:pt x="12184" y="305934"/>
                </a:lnTo>
                <a:lnTo>
                  <a:pt x="11968" y="319602"/>
                </a:lnTo>
                <a:lnTo>
                  <a:pt x="12592" y="332838"/>
                </a:lnTo>
                <a:lnTo>
                  <a:pt x="23241" y="381772"/>
                </a:lnTo>
                <a:lnTo>
                  <a:pt x="46354" y="425029"/>
                </a:lnTo>
                <a:lnTo>
                  <a:pt x="62342" y="444836"/>
                </a:lnTo>
                <a:lnTo>
                  <a:pt x="0" y="453663"/>
                </a:lnTo>
                <a:lnTo>
                  <a:pt x="0" y="505453"/>
                </a:lnTo>
                <a:lnTo>
                  <a:pt x="310870" y="505453"/>
                </a:lnTo>
                <a:lnTo>
                  <a:pt x="310870" y="453574"/>
                </a:lnTo>
                <a:lnTo>
                  <a:pt x="202501" y="453574"/>
                </a:lnTo>
                <a:lnTo>
                  <a:pt x="189635" y="453044"/>
                </a:lnTo>
                <a:lnTo>
                  <a:pt x="139576" y="438394"/>
                </a:lnTo>
                <a:lnTo>
                  <a:pt x="106568" y="414314"/>
                </a:lnTo>
                <a:lnTo>
                  <a:pt x="82467" y="384297"/>
                </a:lnTo>
                <a:lnTo>
                  <a:pt x="65229" y="338127"/>
                </a:lnTo>
                <a:lnTo>
                  <a:pt x="63396" y="313600"/>
                </a:lnTo>
                <a:lnTo>
                  <a:pt x="64254" y="301207"/>
                </a:lnTo>
                <a:lnTo>
                  <a:pt x="75362" y="261452"/>
                </a:lnTo>
                <a:lnTo>
                  <a:pt x="102954" y="220420"/>
                </a:lnTo>
                <a:lnTo>
                  <a:pt x="123617" y="203032"/>
                </a:lnTo>
                <a:lnTo>
                  <a:pt x="206946" y="203032"/>
                </a:lnTo>
                <a:lnTo>
                  <a:pt x="102426" y="21990"/>
                </a:lnTo>
                <a:lnTo>
                  <a:pt x="88950" y="21990"/>
                </a:lnTo>
                <a:lnTo>
                  <a:pt x="76231" y="0"/>
                </a:lnTo>
                <a:close/>
              </a:path>
              <a:path w="311150" h="505459">
                <a:moveTo>
                  <a:pt x="246009" y="302698"/>
                </a:moveTo>
                <a:lnTo>
                  <a:pt x="202920" y="302698"/>
                </a:lnTo>
                <a:lnTo>
                  <a:pt x="215669" y="324699"/>
                </a:lnTo>
                <a:lnTo>
                  <a:pt x="229533" y="325605"/>
                </a:lnTo>
                <a:lnTo>
                  <a:pt x="241079" y="322701"/>
                </a:lnTo>
                <a:lnTo>
                  <a:pt x="251350" y="317604"/>
                </a:lnTo>
                <a:lnTo>
                  <a:pt x="247272" y="305320"/>
                </a:lnTo>
                <a:lnTo>
                  <a:pt x="246009" y="302698"/>
                </a:lnTo>
                <a:close/>
              </a:path>
              <a:path w="311150" h="505459">
                <a:moveTo>
                  <a:pt x="206946" y="203032"/>
                </a:moveTo>
                <a:lnTo>
                  <a:pt x="123617" y="203032"/>
                </a:lnTo>
                <a:lnTo>
                  <a:pt x="130862" y="213522"/>
                </a:lnTo>
                <a:lnTo>
                  <a:pt x="137923" y="224107"/>
                </a:lnTo>
                <a:lnTo>
                  <a:pt x="164754" y="267206"/>
                </a:lnTo>
                <a:lnTo>
                  <a:pt x="183994" y="300074"/>
                </a:lnTo>
                <a:lnTo>
                  <a:pt x="194335" y="307638"/>
                </a:lnTo>
                <a:lnTo>
                  <a:pt x="202920" y="302698"/>
                </a:lnTo>
                <a:lnTo>
                  <a:pt x="246009" y="302698"/>
                </a:lnTo>
                <a:lnTo>
                  <a:pt x="241787" y="293937"/>
                </a:lnTo>
                <a:lnTo>
                  <a:pt x="240449" y="281019"/>
                </a:lnTo>
                <a:lnTo>
                  <a:pt x="249059" y="275977"/>
                </a:lnTo>
                <a:lnTo>
                  <a:pt x="206946" y="203032"/>
                </a:lnTo>
                <a:close/>
              </a:path>
              <a:path w="311150" h="505459">
                <a:moveTo>
                  <a:pt x="99098" y="16224"/>
                </a:moveTo>
                <a:lnTo>
                  <a:pt x="88950" y="21990"/>
                </a:lnTo>
                <a:lnTo>
                  <a:pt x="102426" y="21990"/>
                </a:lnTo>
                <a:lnTo>
                  <a:pt x="99098" y="16224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6" name="object 38"/>
          <p:cNvSpPr/>
          <p:nvPr/>
        </p:nvSpPr>
        <p:spPr>
          <a:xfrm>
            <a:off x="6425598" y="3708133"/>
            <a:ext cx="128270" cy="93980"/>
          </a:xfrm>
          <a:custGeom>
            <a:avLst/>
            <a:gdLst/>
            <a:ahLst/>
            <a:cxnLst/>
            <a:rect l="l" t="t" r="r" b="b"/>
            <a:pathLst>
              <a:path w="128269" h="93979">
                <a:moveTo>
                  <a:pt x="121667" y="0"/>
                </a:moveTo>
                <a:lnTo>
                  <a:pt x="110489" y="6073"/>
                </a:lnTo>
                <a:lnTo>
                  <a:pt x="77155" y="24546"/>
                </a:lnTo>
                <a:lnTo>
                  <a:pt x="0" y="68639"/>
                </a:lnTo>
                <a:lnTo>
                  <a:pt x="1220" y="81772"/>
                </a:lnTo>
                <a:lnTo>
                  <a:pt x="6342" y="92510"/>
                </a:lnTo>
                <a:lnTo>
                  <a:pt x="7017" y="93680"/>
                </a:lnTo>
                <a:lnTo>
                  <a:pt x="127999" y="23827"/>
                </a:lnTo>
                <a:lnTo>
                  <a:pt x="126816" y="10805"/>
                </a:lnTo>
                <a:lnTo>
                  <a:pt x="121667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TextBox 1"/>
          <p:cNvSpPr txBox="1"/>
          <p:nvPr/>
        </p:nvSpPr>
        <p:spPr>
          <a:xfrm>
            <a:off x="5319557" y="5397453"/>
            <a:ext cx="1712225" cy="1200329"/>
          </a:xfrm>
          <a:prstGeom prst="rect">
            <a:avLst/>
          </a:prstGeom>
          <a:noFill/>
          <a:ln>
            <a:solidFill>
              <a:srgbClr val="9493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949300"/>
                </a:solidFill>
              </a:rPr>
              <a:t>6 </a:t>
            </a:r>
            <a:r>
              <a:rPr lang="en-GB" dirty="0" err="1" smtClean="0">
                <a:solidFill>
                  <a:srgbClr val="949300"/>
                </a:solidFill>
              </a:rPr>
              <a:t>Foodbourne</a:t>
            </a:r>
            <a:r>
              <a:rPr lang="en-GB" dirty="0" smtClean="0">
                <a:solidFill>
                  <a:srgbClr val="949300"/>
                </a:solidFill>
              </a:rPr>
              <a:t> fast factsheets</a:t>
            </a:r>
          </a:p>
          <a:p>
            <a:r>
              <a:rPr lang="en-GB" dirty="0" smtClean="0">
                <a:solidFill>
                  <a:srgbClr val="949300"/>
                </a:solidFill>
              </a:rPr>
              <a:t>produced with 575 web hits</a:t>
            </a:r>
            <a:endParaRPr lang="en-GB" dirty="0">
              <a:solidFill>
                <a:srgbClr val="949300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5147620" y="5364138"/>
            <a:ext cx="1794459" cy="1347532"/>
          </a:xfrm>
          <a:prstGeom prst="roundRect">
            <a:avLst>
              <a:gd name="adj" fmla="val 23515"/>
            </a:avLst>
          </a:prstGeom>
          <a:noFill/>
          <a:ln>
            <a:solidFill>
              <a:srgbClr val="9493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ln>
                <a:solidFill>
                  <a:srgbClr val="949300"/>
                </a:solidFill>
              </a:ln>
              <a:solidFill>
                <a:srgbClr val="9493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190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le 27"/>
          <p:cNvSpPr/>
          <p:nvPr/>
        </p:nvSpPr>
        <p:spPr>
          <a:xfrm>
            <a:off x="476264" y="4094059"/>
            <a:ext cx="2438401" cy="1537382"/>
          </a:xfrm>
          <a:prstGeom prst="roundRect">
            <a:avLst/>
          </a:prstGeom>
          <a:solidFill>
            <a:srgbClr val="3F2A56"/>
          </a:solidFill>
          <a:ln>
            <a:solidFill>
              <a:srgbClr val="3F2A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455864" y="880735"/>
            <a:ext cx="2324693" cy="1876436"/>
          </a:xfrm>
          <a:prstGeom prst="roundRect">
            <a:avLst/>
          </a:prstGeom>
          <a:solidFill>
            <a:srgbClr val="3F2A56"/>
          </a:solidFill>
          <a:ln>
            <a:solidFill>
              <a:srgbClr val="3F2A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3865593" y="3217040"/>
            <a:ext cx="5078773" cy="828217"/>
          </a:xfrm>
          <a:prstGeom prst="roundRect">
            <a:avLst/>
          </a:prstGeom>
          <a:solidFill>
            <a:srgbClr val="3F2A56"/>
          </a:solidFill>
          <a:ln>
            <a:solidFill>
              <a:srgbClr val="3F2A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78202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Providing governance of our science, evidence and information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975896" y="3284984"/>
            <a:ext cx="358365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14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Managing risks for food and feed safety food standards or diet and nutrition guidance for staff</a:t>
            </a:r>
            <a:endParaRPr lang="en-GB" sz="1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2672" y="829449"/>
            <a:ext cx="2286000" cy="92333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lvl="0"/>
            <a:r>
              <a:rPr lang="en-GB" b="1" dirty="0" err="1" smtClean="0">
                <a:solidFill>
                  <a:srgbClr val="3F2A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</a:t>
            </a:r>
            <a:r>
              <a:rPr lang="en-GB" b="1" dirty="0" smtClean="0">
                <a:solidFill>
                  <a:srgbClr val="3F2A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governance statement on website</a:t>
            </a:r>
            <a:endParaRPr lang="en-GB" b="1" dirty="0">
              <a:solidFill>
                <a:srgbClr val="3F2A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07912" y="4463764"/>
            <a:ext cx="1946123" cy="92333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en-GB" dirty="0" smtClean="0">
                <a:solidFill>
                  <a:srgbClr val="3F2A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</a:t>
            </a:r>
            <a:r>
              <a:rPr lang="en-GB" dirty="0" err="1" smtClean="0">
                <a:solidFill>
                  <a:srgbClr val="3F2A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</a:t>
            </a:r>
            <a:r>
              <a:rPr lang="en-GB" dirty="0" smtClean="0">
                <a:solidFill>
                  <a:srgbClr val="3F2A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reports peer reviewed or evaluated</a:t>
            </a:r>
            <a:endParaRPr lang="en-GB" dirty="0">
              <a:solidFill>
                <a:srgbClr val="3F2A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029185" y="1015568"/>
            <a:ext cx="1701311" cy="147732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r"/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 contract Scotland used for all </a:t>
            </a:r>
            <a:r>
              <a:rPr lang="en-GB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</a:t>
            </a:r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commissioned over £</a:t>
            </a:r>
            <a:r>
              <a:rPr lang="en-GB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20k</a:t>
            </a:r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080848" y="880735"/>
            <a:ext cx="1631487" cy="58477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en-GB" sz="1600" dirty="0">
                <a:solidFill>
                  <a:srgbClr val="3F2A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GB" sz="1600" smtClean="0">
                <a:solidFill>
                  <a:srgbClr val="3F2A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600" dirty="0" err="1" smtClean="0">
                <a:solidFill>
                  <a:srgbClr val="3F2A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</a:t>
            </a:r>
            <a:r>
              <a:rPr lang="en-GB" sz="1600" dirty="0" smtClean="0">
                <a:solidFill>
                  <a:srgbClr val="3F2A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internal seminars</a:t>
            </a:r>
            <a:endParaRPr lang="en-GB" sz="1600" dirty="0">
              <a:solidFill>
                <a:srgbClr val="3F2A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3190490" y="4127535"/>
            <a:ext cx="1980969" cy="2369561"/>
          </a:xfrm>
          <a:prstGeom prst="roundRect">
            <a:avLst/>
          </a:prstGeom>
          <a:noFill/>
          <a:ln>
            <a:solidFill>
              <a:srgbClr val="3F2A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7007204" y="768359"/>
            <a:ext cx="1970545" cy="839249"/>
          </a:xfrm>
          <a:prstGeom prst="roundRect">
            <a:avLst/>
          </a:prstGeom>
          <a:noFill/>
          <a:ln>
            <a:solidFill>
              <a:srgbClr val="3F2A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3F2A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450376" y="768359"/>
            <a:ext cx="3649727" cy="1073492"/>
          </a:xfrm>
          <a:prstGeom prst="roundRect">
            <a:avLst/>
          </a:prstGeom>
          <a:noFill/>
          <a:ln>
            <a:solidFill>
              <a:srgbClr val="3F2A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65" name="Group 64"/>
          <p:cNvGrpSpPr/>
          <p:nvPr/>
        </p:nvGrpSpPr>
        <p:grpSpPr>
          <a:xfrm>
            <a:off x="8008065" y="3229482"/>
            <a:ext cx="704270" cy="661209"/>
            <a:chOff x="7742236" y="1950359"/>
            <a:chExt cx="864235" cy="864235"/>
          </a:xfrm>
          <a:solidFill>
            <a:schemeClr val="bg1"/>
          </a:solidFill>
        </p:grpSpPr>
        <p:sp>
          <p:nvSpPr>
            <p:cNvPr id="56" name="object 28"/>
            <p:cNvSpPr/>
            <p:nvPr/>
          </p:nvSpPr>
          <p:spPr>
            <a:xfrm>
              <a:off x="7901262" y="2178347"/>
              <a:ext cx="113664" cy="334010"/>
            </a:xfrm>
            <a:custGeom>
              <a:avLst/>
              <a:gdLst/>
              <a:ahLst/>
              <a:cxnLst/>
              <a:rect l="l" t="t" r="r" b="b"/>
              <a:pathLst>
                <a:path w="113664" h="334010">
                  <a:moveTo>
                    <a:pt x="68951" y="0"/>
                  </a:moveTo>
                  <a:lnTo>
                    <a:pt x="44128" y="29203"/>
                  </a:lnTo>
                  <a:lnTo>
                    <a:pt x="17237" y="77983"/>
                  </a:lnTo>
                  <a:lnTo>
                    <a:pt x="2758" y="130657"/>
                  </a:lnTo>
                  <a:lnTo>
                    <a:pt x="0" y="166782"/>
                  </a:lnTo>
                  <a:lnTo>
                    <a:pt x="689" y="184888"/>
                  </a:lnTo>
                  <a:lnTo>
                    <a:pt x="11032" y="238341"/>
                  </a:lnTo>
                  <a:lnTo>
                    <a:pt x="33786" y="288678"/>
                  </a:lnTo>
                  <a:lnTo>
                    <a:pt x="68951" y="333565"/>
                  </a:lnTo>
                  <a:lnTo>
                    <a:pt x="113198" y="289344"/>
                  </a:lnTo>
                  <a:lnTo>
                    <a:pt x="103568" y="278900"/>
                  </a:lnTo>
                  <a:lnTo>
                    <a:pt x="94952" y="267884"/>
                  </a:lnTo>
                  <a:lnTo>
                    <a:pt x="75186" y="232037"/>
                  </a:lnTo>
                  <a:lnTo>
                    <a:pt x="64543" y="193329"/>
                  </a:lnTo>
                  <a:lnTo>
                    <a:pt x="62515" y="166782"/>
                  </a:lnTo>
                  <a:lnTo>
                    <a:pt x="63022" y="153477"/>
                  </a:lnTo>
                  <a:lnTo>
                    <a:pt x="70624" y="114197"/>
                  </a:lnTo>
                  <a:lnTo>
                    <a:pt x="87350" y="77206"/>
                  </a:lnTo>
                  <a:lnTo>
                    <a:pt x="113198" y="44221"/>
                  </a:lnTo>
                  <a:lnTo>
                    <a:pt x="68951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object 29"/>
            <p:cNvSpPr/>
            <p:nvPr/>
          </p:nvSpPr>
          <p:spPr>
            <a:xfrm>
              <a:off x="7742236" y="1950359"/>
              <a:ext cx="864235" cy="864235"/>
            </a:xfrm>
            <a:custGeom>
              <a:avLst/>
              <a:gdLst/>
              <a:ahLst/>
              <a:cxnLst/>
              <a:rect l="l" t="t" r="r" b="b"/>
              <a:pathLst>
                <a:path w="864234" h="864235">
                  <a:moveTo>
                    <a:pt x="836884" y="724461"/>
                  </a:moveTo>
                  <a:lnTo>
                    <a:pt x="612028" y="724461"/>
                  </a:lnTo>
                  <a:lnTo>
                    <a:pt x="751576" y="863996"/>
                  </a:lnTo>
                  <a:lnTo>
                    <a:pt x="863996" y="751576"/>
                  </a:lnTo>
                  <a:lnTo>
                    <a:pt x="836884" y="724461"/>
                  </a:lnTo>
                  <a:close/>
                </a:path>
                <a:path w="864234" h="864235">
                  <a:moveTo>
                    <a:pt x="394769" y="0"/>
                  </a:moveTo>
                  <a:lnTo>
                    <a:pt x="334342" y="4624"/>
                  </a:lnTo>
                  <a:lnTo>
                    <a:pt x="275064" y="18499"/>
                  </a:lnTo>
                  <a:lnTo>
                    <a:pt x="218085" y="41624"/>
                  </a:lnTo>
                  <a:lnTo>
                    <a:pt x="164555" y="73999"/>
                  </a:lnTo>
                  <a:lnTo>
                    <a:pt x="115623" y="115623"/>
                  </a:lnTo>
                  <a:lnTo>
                    <a:pt x="73999" y="164555"/>
                  </a:lnTo>
                  <a:lnTo>
                    <a:pt x="41624" y="218084"/>
                  </a:lnTo>
                  <a:lnTo>
                    <a:pt x="18499" y="275062"/>
                  </a:lnTo>
                  <a:lnTo>
                    <a:pt x="4624" y="334338"/>
                  </a:lnTo>
                  <a:lnTo>
                    <a:pt x="0" y="394769"/>
                  </a:lnTo>
                  <a:lnTo>
                    <a:pt x="1156" y="425050"/>
                  </a:lnTo>
                  <a:lnTo>
                    <a:pt x="10405" y="485046"/>
                  </a:lnTo>
                  <a:lnTo>
                    <a:pt x="28905" y="543318"/>
                  </a:lnTo>
                  <a:lnTo>
                    <a:pt x="56655" y="598717"/>
                  </a:lnTo>
                  <a:lnTo>
                    <a:pt x="93655" y="650094"/>
                  </a:lnTo>
                  <a:lnTo>
                    <a:pt x="136394" y="693265"/>
                  </a:lnTo>
                  <a:lnTo>
                    <a:pt x="180852" y="726652"/>
                  </a:lnTo>
                  <a:lnTo>
                    <a:pt x="228555" y="752956"/>
                  </a:lnTo>
                  <a:lnTo>
                    <a:pt x="278734" y="772177"/>
                  </a:lnTo>
                  <a:lnTo>
                    <a:pt x="330618" y="784315"/>
                  </a:lnTo>
                  <a:lnTo>
                    <a:pt x="383436" y="789370"/>
                  </a:lnTo>
                  <a:lnTo>
                    <a:pt x="409955" y="789241"/>
                  </a:lnTo>
                  <a:lnTo>
                    <a:pt x="462731" y="783672"/>
                  </a:lnTo>
                  <a:lnTo>
                    <a:pt x="514515" y="771018"/>
                  </a:lnTo>
                  <a:lnTo>
                    <a:pt x="564538" y="751282"/>
                  </a:lnTo>
                  <a:lnTo>
                    <a:pt x="612028" y="724461"/>
                  </a:lnTo>
                  <a:lnTo>
                    <a:pt x="836884" y="724461"/>
                  </a:lnTo>
                  <a:lnTo>
                    <a:pt x="786946" y="674519"/>
                  </a:lnTo>
                  <a:lnTo>
                    <a:pt x="394776" y="674519"/>
                  </a:lnTo>
                  <a:lnTo>
                    <a:pt x="373315" y="673699"/>
                  </a:lnTo>
                  <a:lnTo>
                    <a:pt x="330800" y="667145"/>
                  </a:lnTo>
                  <a:lnTo>
                    <a:pt x="289507" y="654035"/>
                  </a:lnTo>
                  <a:lnTo>
                    <a:pt x="250251" y="634371"/>
                  </a:lnTo>
                  <a:lnTo>
                    <a:pt x="213846" y="608152"/>
                  </a:lnTo>
                  <a:lnTo>
                    <a:pt x="181398" y="575704"/>
                  </a:lnTo>
                  <a:lnTo>
                    <a:pt x="155176" y="539296"/>
                  </a:lnTo>
                  <a:lnTo>
                    <a:pt x="135509" y="500039"/>
                  </a:lnTo>
                  <a:lnTo>
                    <a:pt x="122398" y="458745"/>
                  </a:lnTo>
                  <a:lnTo>
                    <a:pt x="115843" y="416230"/>
                  </a:lnTo>
                  <a:lnTo>
                    <a:pt x="115023" y="394765"/>
                  </a:lnTo>
                  <a:lnTo>
                    <a:pt x="115843" y="373309"/>
                  </a:lnTo>
                  <a:lnTo>
                    <a:pt x="122398" y="330794"/>
                  </a:lnTo>
                  <a:lnTo>
                    <a:pt x="135509" y="289500"/>
                  </a:lnTo>
                  <a:lnTo>
                    <a:pt x="155176" y="250243"/>
                  </a:lnTo>
                  <a:lnTo>
                    <a:pt x="181398" y="213835"/>
                  </a:lnTo>
                  <a:lnTo>
                    <a:pt x="213846" y="181387"/>
                  </a:lnTo>
                  <a:lnTo>
                    <a:pt x="250251" y="155168"/>
                  </a:lnTo>
                  <a:lnTo>
                    <a:pt x="289507" y="135504"/>
                  </a:lnTo>
                  <a:lnTo>
                    <a:pt x="330800" y="122394"/>
                  </a:lnTo>
                  <a:lnTo>
                    <a:pt x="373315" y="115840"/>
                  </a:lnTo>
                  <a:lnTo>
                    <a:pt x="394776" y="115020"/>
                  </a:lnTo>
                  <a:lnTo>
                    <a:pt x="673261" y="115020"/>
                  </a:lnTo>
                  <a:lnTo>
                    <a:pt x="650096" y="93655"/>
                  </a:lnTo>
                  <a:lnTo>
                    <a:pt x="598721" y="56655"/>
                  </a:lnTo>
                  <a:lnTo>
                    <a:pt x="543323" y="28905"/>
                  </a:lnTo>
                  <a:lnTo>
                    <a:pt x="485051" y="10406"/>
                  </a:lnTo>
                  <a:lnTo>
                    <a:pt x="425055" y="1156"/>
                  </a:lnTo>
                  <a:lnTo>
                    <a:pt x="394769" y="0"/>
                  </a:lnTo>
                  <a:close/>
                </a:path>
                <a:path w="864234" h="864235">
                  <a:moveTo>
                    <a:pt x="673261" y="115020"/>
                  </a:moveTo>
                  <a:lnTo>
                    <a:pt x="394776" y="115020"/>
                  </a:lnTo>
                  <a:lnTo>
                    <a:pt x="416237" y="115840"/>
                  </a:lnTo>
                  <a:lnTo>
                    <a:pt x="437596" y="118298"/>
                  </a:lnTo>
                  <a:lnTo>
                    <a:pt x="479601" y="128130"/>
                  </a:lnTo>
                  <a:lnTo>
                    <a:pt x="519978" y="144516"/>
                  </a:lnTo>
                  <a:lnTo>
                    <a:pt x="557910" y="167458"/>
                  </a:lnTo>
                  <a:lnTo>
                    <a:pt x="592584" y="196954"/>
                  </a:lnTo>
                  <a:lnTo>
                    <a:pt x="622081" y="231632"/>
                  </a:lnTo>
                  <a:lnTo>
                    <a:pt x="645022" y="269566"/>
                  </a:lnTo>
                  <a:lnTo>
                    <a:pt x="661409" y="309943"/>
                  </a:lnTo>
                  <a:lnTo>
                    <a:pt x="671241" y="351949"/>
                  </a:lnTo>
                  <a:lnTo>
                    <a:pt x="674519" y="394769"/>
                  </a:lnTo>
                  <a:lnTo>
                    <a:pt x="673699" y="416230"/>
                  </a:lnTo>
                  <a:lnTo>
                    <a:pt x="667144" y="458745"/>
                  </a:lnTo>
                  <a:lnTo>
                    <a:pt x="654035" y="500039"/>
                  </a:lnTo>
                  <a:lnTo>
                    <a:pt x="634371" y="539296"/>
                  </a:lnTo>
                  <a:lnTo>
                    <a:pt x="608152" y="575704"/>
                  </a:lnTo>
                  <a:lnTo>
                    <a:pt x="575706" y="608152"/>
                  </a:lnTo>
                  <a:lnTo>
                    <a:pt x="539300" y="634371"/>
                  </a:lnTo>
                  <a:lnTo>
                    <a:pt x="500044" y="654035"/>
                  </a:lnTo>
                  <a:lnTo>
                    <a:pt x="458751" y="667145"/>
                  </a:lnTo>
                  <a:lnTo>
                    <a:pt x="416237" y="673699"/>
                  </a:lnTo>
                  <a:lnTo>
                    <a:pt x="394776" y="674519"/>
                  </a:lnTo>
                  <a:lnTo>
                    <a:pt x="786946" y="674519"/>
                  </a:lnTo>
                  <a:lnTo>
                    <a:pt x="724461" y="612028"/>
                  </a:lnTo>
                  <a:lnTo>
                    <a:pt x="738757" y="588646"/>
                  </a:lnTo>
                  <a:lnTo>
                    <a:pt x="751282" y="564535"/>
                  </a:lnTo>
                  <a:lnTo>
                    <a:pt x="771031" y="514469"/>
                  </a:lnTo>
                  <a:lnTo>
                    <a:pt x="783674" y="462725"/>
                  </a:lnTo>
                  <a:lnTo>
                    <a:pt x="789245" y="409950"/>
                  </a:lnTo>
                  <a:lnTo>
                    <a:pt x="789374" y="383431"/>
                  </a:lnTo>
                  <a:lnTo>
                    <a:pt x="787733" y="356954"/>
                  </a:lnTo>
                  <a:lnTo>
                    <a:pt x="779131" y="304485"/>
                  </a:lnTo>
                  <a:lnTo>
                    <a:pt x="763457" y="253381"/>
                  </a:lnTo>
                  <a:lnTo>
                    <a:pt x="740694" y="204345"/>
                  </a:lnTo>
                  <a:lnTo>
                    <a:pt x="710847" y="158169"/>
                  </a:lnTo>
                  <a:lnTo>
                    <a:pt x="673915" y="115623"/>
                  </a:lnTo>
                  <a:lnTo>
                    <a:pt x="673261" y="11502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894224" y="5618501"/>
            <a:ext cx="481164" cy="550067"/>
            <a:chOff x="8339818" y="3995421"/>
            <a:chExt cx="1350645" cy="1350011"/>
          </a:xfrm>
          <a:solidFill>
            <a:srgbClr val="3F2A56"/>
          </a:solidFill>
        </p:grpSpPr>
        <p:sp>
          <p:nvSpPr>
            <p:cNvPr id="58" name="object 11"/>
            <p:cNvSpPr/>
            <p:nvPr/>
          </p:nvSpPr>
          <p:spPr>
            <a:xfrm>
              <a:off x="8339818" y="5223512"/>
              <a:ext cx="1350645" cy="121920"/>
            </a:xfrm>
            <a:custGeom>
              <a:avLst/>
              <a:gdLst/>
              <a:ahLst/>
              <a:cxnLst/>
              <a:rect l="l" t="t" r="r" b="b"/>
              <a:pathLst>
                <a:path w="1350645" h="121920">
                  <a:moveTo>
                    <a:pt x="0" y="121920"/>
                  </a:moveTo>
                  <a:lnTo>
                    <a:pt x="1350302" y="121920"/>
                  </a:lnTo>
                  <a:lnTo>
                    <a:pt x="1350302" y="0"/>
                  </a:lnTo>
                  <a:lnTo>
                    <a:pt x="0" y="0"/>
                  </a:lnTo>
                  <a:lnTo>
                    <a:pt x="0" y="12192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object 12"/>
            <p:cNvSpPr/>
            <p:nvPr/>
          </p:nvSpPr>
          <p:spPr>
            <a:xfrm>
              <a:off x="8339818" y="3995421"/>
              <a:ext cx="122555" cy="1228090"/>
            </a:xfrm>
            <a:custGeom>
              <a:avLst/>
              <a:gdLst/>
              <a:ahLst/>
              <a:cxnLst/>
              <a:rect l="l" t="t" r="r" b="b"/>
              <a:pathLst>
                <a:path w="122554" h="1228090">
                  <a:moveTo>
                    <a:pt x="0" y="1228090"/>
                  </a:moveTo>
                  <a:lnTo>
                    <a:pt x="122491" y="1228090"/>
                  </a:lnTo>
                  <a:lnTo>
                    <a:pt x="122491" y="0"/>
                  </a:lnTo>
                  <a:lnTo>
                    <a:pt x="0" y="0"/>
                  </a:lnTo>
                  <a:lnTo>
                    <a:pt x="0" y="122809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object 13"/>
            <p:cNvSpPr/>
            <p:nvPr/>
          </p:nvSpPr>
          <p:spPr>
            <a:xfrm>
              <a:off x="8584806" y="4635600"/>
              <a:ext cx="266065" cy="465455"/>
            </a:xfrm>
            <a:custGeom>
              <a:avLst/>
              <a:gdLst/>
              <a:ahLst/>
              <a:cxnLst/>
              <a:rect l="l" t="t" r="r" b="b"/>
              <a:pathLst>
                <a:path w="266064" h="465454">
                  <a:moveTo>
                    <a:pt x="265772" y="0"/>
                  </a:moveTo>
                  <a:lnTo>
                    <a:pt x="0" y="0"/>
                  </a:lnTo>
                  <a:lnTo>
                    <a:pt x="0" y="465416"/>
                  </a:lnTo>
                  <a:lnTo>
                    <a:pt x="265772" y="465416"/>
                  </a:lnTo>
                  <a:lnTo>
                    <a:pt x="26577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object 14"/>
            <p:cNvSpPr/>
            <p:nvPr/>
          </p:nvSpPr>
          <p:spPr>
            <a:xfrm>
              <a:off x="8930005" y="4338674"/>
              <a:ext cx="266065" cy="762635"/>
            </a:xfrm>
            <a:custGeom>
              <a:avLst/>
              <a:gdLst/>
              <a:ahLst/>
              <a:cxnLst/>
              <a:rect l="l" t="t" r="r" b="b"/>
              <a:pathLst>
                <a:path w="266064" h="762634">
                  <a:moveTo>
                    <a:pt x="265785" y="0"/>
                  </a:moveTo>
                  <a:lnTo>
                    <a:pt x="0" y="0"/>
                  </a:lnTo>
                  <a:lnTo>
                    <a:pt x="0" y="762355"/>
                  </a:lnTo>
                  <a:lnTo>
                    <a:pt x="265785" y="762355"/>
                  </a:lnTo>
                  <a:lnTo>
                    <a:pt x="26578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object 15"/>
            <p:cNvSpPr/>
            <p:nvPr/>
          </p:nvSpPr>
          <p:spPr>
            <a:xfrm>
              <a:off x="9278836" y="4192510"/>
              <a:ext cx="266065" cy="908685"/>
            </a:xfrm>
            <a:custGeom>
              <a:avLst/>
              <a:gdLst/>
              <a:ahLst/>
              <a:cxnLst/>
              <a:rect l="l" t="t" r="r" b="b"/>
              <a:pathLst>
                <a:path w="266065" h="908684">
                  <a:moveTo>
                    <a:pt x="265772" y="0"/>
                  </a:moveTo>
                  <a:lnTo>
                    <a:pt x="0" y="0"/>
                  </a:lnTo>
                  <a:lnTo>
                    <a:pt x="0" y="908519"/>
                  </a:lnTo>
                  <a:lnTo>
                    <a:pt x="265772" y="908519"/>
                  </a:lnTo>
                  <a:lnTo>
                    <a:pt x="265772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2193923" y="5024896"/>
            <a:ext cx="648072" cy="639569"/>
            <a:chOff x="800864" y="1608879"/>
            <a:chExt cx="504190" cy="504190"/>
          </a:xfrm>
        </p:grpSpPr>
        <p:sp>
          <p:nvSpPr>
            <p:cNvPr id="76" name="object 38"/>
            <p:cNvSpPr/>
            <p:nvPr/>
          </p:nvSpPr>
          <p:spPr>
            <a:xfrm>
              <a:off x="800864" y="1608879"/>
              <a:ext cx="504190" cy="504190"/>
            </a:xfrm>
            <a:custGeom>
              <a:avLst/>
              <a:gdLst/>
              <a:ahLst/>
              <a:cxnLst/>
              <a:rect l="l" t="t" r="r" b="b"/>
              <a:pathLst>
                <a:path w="504190" h="504190">
                  <a:moveTo>
                    <a:pt x="251993" y="0"/>
                  </a:moveTo>
                  <a:lnTo>
                    <a:pt x="211120" y="3298"/>
                  </a:lnTo>
                  <a:lnTo>
                    <a:pt x="172346" y="12848"/>
                  </a:lnTo>
                  <a:lnTo>
                    <a:pt x="136190" y="28130"/>
                  </a:lnTo>
                  <a:lnTo>
                    <a:pt x="103171" y="48626"/>
                  </a:lnTo>
                  <a:lnTo>
                    <a:pt x="73809" y="73815"/>
                  </a:lnTo>
                  <a:lnTo>
                    <a:pt x="48621" y="103179"/>
                  </a:lnTo>
                  <a:lnTo>
                    <a:pt x="28128" y="136200"/>
                  </a:lnTo>
                  <a:lnTo>
                    <a:pt x="12847" y="172357"/>
                  </a:lnTo>
                  <a:lnTo>
                    <a:pt x="3298" y="211132"/>
                  </a:lnTo>
                  <a:lnTo>
                    <a:pt x="0" y="252006"/>
                  </a:lnTo>
                  <a:lnTo>
                    <a:pt x="835" y="272672"/>
                  </a:lnTo>
                  <a:lnTo>
                    <a:pt x="7323" y="312562"/>
                  </a:lnTo>
                  <a:lnTo>
                    <a:pt x="19803" y="350092"/>
                  </a:lnTo>
                  <a:lnTo>
                    <a:pt x="37755" y="384746"/>
                  </a:lnTo>
                  <a:lnTo>
                    <a:pt x="60661" y="416003"/>
                  </a:lnTo>
                  <a:lnTo>
                    <a:pt x="88001" y="443345"/>
                  </a:lnTo>
                  <a:lnTo>
                    <a:pt x="119256" y="466252"/>
                  </a:lnTo>
                  <a:lnTo>
                    <a:pt x="153908" y="484206"/>
                  </a:lnTo>
                  <a:lnTo>
                    <a:pt x="191438" y="496687"/>
                  </a:lnTo>
                  <a:lnTo>
                    <a:pt x="231326" y="503176"/>
                  </a:lnTo>
                  <a:lnTo>
                    <a:pt x="251993" y="504012"/>
                  </a:lnTo>
                  <a:lnTo>
                    <a:pt x="272663" y="503176"/>
                  </a:lnTo>
                  <a:lnTo>
                    <a:pt x="312557" y="496687"/>
                  </a:lnTo>
                  <a:lnTo>
                    <a:pt x="350090" y="484206"/>
                  </a:lnTo>
                  <a:lnTo>
                    <a:pt x="384745" y="466252"/>
                  </a:lnTo>
                  <a:lnTo>
                    <a:pt x="416001" y="443345"/>
                  </a:lnTo>
                  <a:lnTo>
                    <a:pt x="443341" y="416003"/>
                  </a:lnTo>
                  <a:lnTo>
                    <a:pt x="466246" y="384746"/>
                  </a:lnTo>
                  <a:lnTo>
                    <a:pt x="484197" y="350092"/>
                  </a:lnTo>
                  <a:lnTo>
                    <a:pt x="496676" y="312562"/>
                  </a:lnTo>
                  <a:lnTo>
                    <a:pt x="503164" y="272672"/>
                  </a:lnTo>
                  <a:lnTo>
                    <a:pt x="503999" y="252006"/>
                  </a:lnTo>
                  <a:lnTo>
                    <a:pt x="503164" y="231339"/>
                  </a:lnTo>
                  <a:lnTo>
                    <a:pt x="496676" y="191450"/>
                  </a:lnTo>
                  <a:lnTo>
                    <a:pt x="484197" y="153919"/>
                  </a:lnTo>
                  <a:lnTo>
                    <a:pt x="466246" y="119265"/>
                  </a:lnTo>
                  <a:lnTo>
                    <a:pt x="443341" y="88008"/>
                  </a:lnTo>
                  <a:lnTo>
                    <a:pt x="416001" y="60666"/>
                  </a:lnTo>
                  <a:lnTo>
                    <a:pt x="384745" y="37759"/>
                  </a:lnTo>
                  <a:lnTo>
                    <a:pt x="350090" y="19805"/>
                  </a:lnTo>
                  <a:lnTo>
                    <a:pt x="312557" y="7324"/>
                  </a:lnTo>
                  <a:lnTo>
                    <a:pt x="272663" y="835"/>
                  </a:lnTo>
                  <a:lnTo>
                    <a:pt x="251993" y="0"/>
                  </a:lnTo>
                  <a:close/>
                </a:path>
              </a:pathLst>
            </a:custGeom>
            <a:solidFill>
              <a:srgbClr val="3F2A56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7" name="object 39"/>
            <p:cNvSpPr/>
            <p:nvPr/>
          </p:nvSpPr>
          <p:spPr>
            <a:xfrm>
              <a:off x="1073310" y="1726134"/>
              <a:ext cx="141605" cy="269875"/>
            </a:xfrm>
            <a:custGeom>
              <a:avLst/>
              <a:gdLst/>
              <a:ahLst/>
              <a:cxnLst/>
              <a:rect l="l" t="t" r="r" b="b"/>
              <a:pathLst>
                <a:path w="141604" h="269875">
                  <a:moveTo>
                    <a:pt x="118086" y="155696"/>
                  </a:moveTo>
                  <a:lnTo>
                    <a:pt x="87337" y="155696"/>
                  </a:lnTo>
                  <a:lnTo>
                    <a:pt x="93065" y="156128"/>
                  </a:lnTo>
                  <a:lnTo>
                    <a:pt x="93078" y="264167"/>
                  </a:lnTo>
                  <a:lnTo>
                    <a:pt x="99021" y="269704"/>
                  </a:lnTo>
                  <a:lnTo>
                    <a:pt x="114020" y="267926"/>
                  </a:lnTo>
                  <a:lnTo>
                    <a:pt x="118071" y="262503"/>
                  </a:lnTo>
                  <a:lnTo>
                    <a:pt x="118086" y="155696"/>
                  </a:lnTo>
                  <a:close/>
                </a:path>
                <a:path w="141604" h="269875">
                  <a:moveTo>
                    <a:pt x="123311" y="78404"/>
                  </a:moveTo>
                  <a:lnTo>
                    <a:pt x="62344" y="78404"/>
                  </a:lnTo>
                  <a:lnTo>
                    <a:pt x="62293" y="263227"/>
                  </a:lnTo>
                  <a:lnTo>
                    <a:pt x="67144" y="268828"/>
                  </a:lnTo>
                  <a:lnTo>
                    <a:pt x="82740" y="268828"/>
                  </a:lnTo>
                  <a:lnTo>
                    <a:pt x="87325" y="263430"/>
                  </a:lnTo>
                  <a:lnTo>
                    <a:pt x="87337" y="155696"/>
                  </a:lnTo>
                  <a:lnTo>
                    <a:pt x="118086" y="155696"/>
                  </a:lnTo>
                  <a:lnTo>
                    <a:pt x="118097" y="80068"/>
                  </a:lnTo>
                  <a:lnTo>
                    <a:pt x="123311" y="78404"/>
                  </a:lnTo>
                  <a:close/>
                </a:path>
                <a:path w="141604" h="269875">
                  <a:moveTo>
                    <a:pt x="140947" y="78366"/>
                  </a:moveTo>
                  <a:lnTo>
                    <a:pt x="123431" y="78366"/>
                  </a:lnTo>
                  <a:lnTo>
                    <a:pt x="123722" y="80284"/>
                  </a:lnTo>
                  <a:lnTo>
                    <a:pt x="123837" y="152534"/>
                  </a:lnTo>
                  <a:lnTo>
                    <a:pt x="127241" y="156153"/>
                  </a:lnTo>
                  <a:lnTo>
                    <a:pt x="137490" y="156153"/>
                  </a:lnTo>
                  <a:lnTo>
                    <a:pt x="141008" y="152737"/>
                  </a:lnTo>
                  <a:lnTo>
                    <a:pt x="141209" y="121406"/>
                  </a:lnTo>
                  <a:lnTo>
                    <a:pt x="141086" y="85390"/>
                  </a:lnTo>
                  <a:lnTo>
                    <a:pt x="140947" y="78366"/>
                  </a:lnTo>
                  <a:close/>
                </a:path>
                <a:path w="141604" h="269875">
                  <a:moveTo>
                    <a:pt x="10274" y="37713"/>
                  </a:moveTo>
                  <a:lnTo>
                    <a:pt x="1346" y="43466"/>
                  </a:lnTo>
                  <a:lnTo>
                    <a:pt x="0" y="48915"/>
                  </a:lnTo>
                  <a:lnTo>
                    <a:pt x="10373" y="64404"/>
                  </a:lnTo>
                  <a:lnTo>
                    <a:pt x="17496" y="74917"/>
                  </a:lnTo>
                  <a:lnTo>
                    <a:pt x="24680" y="85390"/>
                  </a:lnTo>
                  <a:lnTo>
                    <a:pt x="36094" y="97186"/>
                  </a:lnTo>
                  <a:lnTo>
                    <a:pt x="44466" y="97528"/>
                  </a:lnTo>
                  <a:lnTo>
                    <a:pt x="50736" y="90799"/>
                  </a:lnTo>
                  <a:lnTo>
                    <a:pt x="53619" y="86507"/>
                  </a:lnTo>
                  <a:lnTo>
                    <a:pt x="58013" y="81147"/>
                  </a:lnTo>
                  <a:lnTo>
                    <a:pt x="59804" y="80284"/>
                  </a:lnTo>
                  <a:lnTo>
                    <a:pt x="62344" y="78404"/>
                  </a:lnTo>
                  <a:lnTo>
                    <a:pt x="123311" y="78404"/>
                  </a:lnTo>
                  <a:lnTo>
                    <a:pt x="140947" y="78366"/>
                  </a:lnTo>
                  <a:lnTo>
                    <a:pt x="140855" y="74340"/>
                  </a:lnTo>
                  <a:lnTo>
                    <a:pt x="140056" y="71406"/>
                  </a:lnTo>
                  <a:lnTo>
                    <a:pt x="38646" y="71406"/>
                  </a:lnTo>
                  <a:lnTo>
                    <a:pt x="37223" y="69425"/>
                  </a:lnTo>
                  <a:lnTo>
                    <a:pt x="36042" y="67876"/>
                  </a:lnTo>
                  <a:lnTo>
                    <a:pt x="27826" y="55761"/>
                  </a:lnTo>
                  <a:lnTo>
                    <a:pt x="20624" y="45299"/>
                  </a:lnTo>
                  <a:lnTo>
                    <a:pt x="15951" y="38742"/>
                  </a:lnTo>
                  <a:lnTo>
                    <a:pt x="10274" y="37713"/>
                  </a:lnTo>
                  <a:close/>
                </a:path>
                <a:path w="141604" h="269875">
                  <a:moveTo>
                    <a:pt x="74707" y="48553"/>
                  </a:moveTo>
                  <a:lnTo>
                    <a:pt x="59177" y="50349"/>
                  </a:lnTo>
                  <a:lnTo>
                    <a:pt x="50461" y="56477"/>
                  </a:lnTo>
                  <a:lnTo>
                    <a:pt x="46240" y="61843"/>
                  </a:lnTo>
                  <a:lnTo>
                    <a:pt x="42583" y="66428"/>
                  </a:lnTo>
                  <a:lnTo>
                    <a:pt x="38646" y="71406"/>
                  </a:lnTo>
                  <a:lnTo>
                    <a:pt x="140056" y="71406"/>
                  </a:lnTo>
                  <a:lnTo>
                    <a:pt x="96633" y="49133"/>
                  </a:lnTo>
                  <a:lnTo>
                    <a:pt x="84984" y="48734"/>
                  </a:lnTo>
                  <a:lnTo>
                    <a:pt x="74707" y="48553"/>
                  </a:lnTo>
                  <a:close/>
                </a:path>
                <a:path w="141604" h="269875">
                  <a:moveTo>
                    <a:pt x="95605" y="0"/>
                  </a:moveTo>
                  <a:lnTo>
                    <a:pt x="79323" y="2385"/>
                  </a:lnTo>
                  <a:lnTo>
                    <a:pt x="69505" y="10359"/>
                  </a:lnTo>
                  <a:lnTo>
                    <a:pt x="69921" y="27736"/>
                  </a:lnTo>
                  <a:lnTo>
                    <a:pt x="75737" y="38674"/>
                  </a:lnTo>
                  <a:lnTo>
                    <a:pt x="85086" y="43511"/>
                  </a:lnTo>
                  <a:lnTo>
                    <a:pt x="100271" y="39882"/>
                  </a:lnTo>
                  <a:lnTo>
                    <a:pt x="109137" y="30339"/>
                  </a:lnTo>
                  <a:lnTo>
                    <a:pt x="111061" y="21203"/>
                  </a:lnTo>
                  <a:lnTo>
                    <a:pt x="106669" y="7947"/>
                  </a:lnTo>
                  <a:lnTo>
                    <a:pt x="95605" y="0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object 40"/>
            <p:cNvSpPr/>
            <p:nvPr/>
          </p:nvSpPr>
          <p:spPr>
            <a:xfrm>
              <a:off x="891165" y="1765839"/>
              <a:ext cx="170815" cy="145415"/>
            </a:xfrm>
            <a:custGeom>
              <a:avLst/>
              <a:gdLst/>
              <a:ahLst/>
              <a:cxnLst/>
              <a:rect l="l" t="t" r="r" b="b"/>
              <a:pathLst>
                <a:path w="170815" h="145415">
                  <a:moveTo>
                    <a:pt x="170802" y="0"/>
                  </a:moveTo>
                  <a:lnTo>
                    <a:pt x="0" y="0"/>
                  </a:lnTo>
                  <a:lnTo>
                    <a:pt x="0" y="145402"/>
                  </a:lnTo>
                  <a:lnTo>
                    <a:pt x="170802" y="145402"/>
                  </a:lnTo>
                  <a:lnTo>
                    <a:pt x="170802" y="0"/>
                  </a:lnTo>
                  <a:close/>
                </a:path>
              </a:pathLst>
            </a:custGeom>
            <a:solidFill>
              <a:schemeClr val="bg1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9" name="object 41"/>
            <p:cNvSpPr/>
            <p:nvPr/>
          </p:nvSpPr>
          <p:spPr>
            <a:xfrm>
              <a:off x="911787" y="1792810"/>
              <a:ext cx="133350" cy="101600"/>
            </a:xfrm>
            <a:custGeom>
              <a:avLst/>
              <a:gdLst/>
              <a:ahLst/>
              <a:cxnLst/>
              <a:rect l="l" t="t" r="r" b="b"/>
              <a:pathLst>
                <a:path w="133350" h="101600">
                  <a:moveTo>
                    <a:pt x="44450" y="48272"/>
                  </a:moveTo>
                  <a:lnTo>
                    <a:pt x="0" y="101612"/>
                  </a:lnTo>
                  <a:lnTo>
                    <a:pt x="59883" y="55986"/>
                  </a:lnTo>
                  <a:lnTo>
                    <a:pt x="44450" y="48272"/>
                  </a:lnTo>
                  <a:close/>
                </a:path>
                <a:path w="133350" h="101600">
                  <a:moveTo>
                    <a:pt x="133362" y="0"/>
                  </a:moveTo>
                  <a:lnTo>
                    <a:pt x="59883" y="55986"/>
                  </a:lnTo>
                  <a:lnTo>
                    <a:pt x="74942" y="63512"/>
                  </a:lnTo>
                  <a:lnTo>
                    <a:pt x="133362" y="0"/>
                  </a:lnTo>
                  <a:close/>
                </a:path>
              </a:pathLst>
            </a:custGeom>
            <a:solidFill>
              <a:srgbClr val="E5E38C"/>
            </a:solidFill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0" name="object 42"/>
            <p:cNvSpPr/>
            <p:nvPr/>
          </p:nvSpPr>
          <p:spPr>
            <a:xfrm>
              <a:off x="911787" y="1792810"/>
              <a:ext cx="133350" cy="101600"/>
            </a:xfrm>
            <a:custGeom>
              <a:avLst/>
              <a:gdLst/>
              <a:ahLst/>
              <a:cxnLst/>
              <a:rect l="l" t="t" r="r" b="b"/>
              <a:pathLst>
                <a:path w="133350" h="101600">
                  <a:moveTo>
                    <a:pt x="0" y="101612"/>
                  </a:moveTo>
                  <a:lnTo>
                    <a:pt x="44450" y="48272"/>
                  </a:lnTo>
                  <a:lnTo>
                    <a:pt x="74942" y="63512"/>
                  </a:lnTo>
                  <a:lnTo>
                    <a:pt x="133362" y="0"/>
                  </a:lnTo>
                  <a:lnTo>
                    <a:pt x="0" y="101612"/>
                  </a:lnTo>
                </a:path>
              </a:pathLst>
            </a:custGeom>
            <a:solidFill>
              <a:schemeClr val="bg1"/>
            </a:solidFill>
            <a:ln w="6718">
              <a:solidFill>
                <a:srgbClr val="96931F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object 43"/>
            <p:cNvSpPr/>
            <p:nvPr/>
          </p:nvSpPr>
          <p:spPr>
            <a:xfrm>
              <a:off x="976564" y="1909665"/>
              <a:ext cx="0" cy="82550"/>
            </a:xfrm>
            <a:custGeom>
              <a:avLst/>
              <a:gdLst/>
              <a:ahLst/>
              <a:cxnLst/>
              <a:rect l="l" t="t" r="r" b="b"/>
              <a:pathLst>
                <a:path h="82550">
                  <a:moveTo>
                    <a:pt x="0" y="0"/>
                  </a:moveTo>
                  <a:lnTo>
                    <a:pt x="0" y="82562"/>
                  </a:lnTo>
                </a:path>
              </a:pathLst>
            </a:custGeom>
            <a:ln w="13436">
              <a:solidFill>
                <a:srgbClr val="E5E38C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object 44"/>
            <p:cNvSpPr/>
            <p:nvPr/>
          </p:nvSpPr>
          <p:spPr>
            <a:xfrm>
              <a:off x="943541" y="1992228"/>
              <a:ext cx="63500" cy="0"/>
            </a:xfrm>
            <a:custGeom>
              <a:avLst/>
              <a:gdLst/>
              <a:ahLst/>
              <a:cxnLst/>
              <a:rect l="l" t="t" r="r" b="b"/>
              <a:pathLst>
                <a:path w="63500">
                  <a:moveTo>
                    <a:pt x="0" y="0"/>
                  </a:moveTo>
                  <a:lnTo>
                    <a:pt x="63512" y="0"/>
                  </a:lnTo>
                </a:path>
              </a:pathLst>
            </a:custGeom>
            <a:ln w="8966">
              <a:solidFill>
                <a:srgbClr val="E5E38C"/>
              </a:solidFill>
            </a:ln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8" name="Group 97"/>
          <p:cNvGrpSpPr/>
          <p:nvPr/>
        </p:nvGrpSpPr>
        <p:grpSpPr>
          <a:xfrm>
            <a:off x="4517102" y="1221639"/>
            <a:ext cx="472728" cy="849473"/>
            <a:chOff x="2371080" y="3371615"/>
            <a:chExt cx="472728" cy="849473"/>
          </a:xfrm>
        </p:grpSpPr>
        <p:grpSp>
          <p:nvGrpSpPr>
            <p:cNvPr id="96" name="Group 95"/>
            <p:cNvGrpSpPr/>
            <p:nvPr/>
          </p:nvGrpSpPr>
          <p:grpSpPr>
            <a:xfrm>
              <a:off x="2371080" y="3371615"/>
              <a:ext cx="472728" cy="849473"/>
              <a:chOff x="-2165424" y="1540066"/>
              <a:chExt cx="1803658" cy="3076687"/>
            </a:xfrm>
            <a:solidFill>
              <a:schemeClr val="bg1"/>
            </a:solidFill>
          </p:grpSpPr>
          <p:sp>
            <p:nvSpPr>
              <p:cNvPr id="88" name="object 4"/>
              <p:cNvSpPr/>
              <p:nvPr/>
            </p:nvSpPr>
            <p:spPr>
              <a:xfrm>
                <a:off x="-2052736" y="2427273"/>
                <a:ext cx="1588135" cy="2189480"/>
              </a:xfrm>
              <a:custGeom>
                <a:avLst/>
                <a:gdLst/>
                <a:ahLst/>
                <a:cxnLst/>
                <a:rect l="l" t="t" r="r" b="b"/>
                <a:pathLst>
                  <a:path w="1588134" h="2189479">
                    <a:moveTo>
                      <a:pt x="1505075" y="1431023"/>
                    </a:moveTo>
                    <a:lnTo>
                      <a:pt x="407682" y="1431023"/>
                    </a:lnTo>
                    <a:lnTo>
                      <a:pt x="527977" y="1549793"/>
                    </a:lnTo>
                    <a:lnTo>
                      <a:pt x="285178" y="2009013"/>
                    </a:lnTo>
                    <a:lnTo>
                      <a:pt x="404634" y="2189124"/>
                    </a:lnTo>
                    <a:lnTo>
                      <a:pt x="1537373" y="1515325"/>
                    </a:lnTo>
                    <a:lnTo>
                      <a:pt x="1505075" y="1431023"/>
                    </a:lnTo>
                    <a:close/>
                  </a:path>
                  <a:path w="1588134" h="2189479">
                    <a:moveTo>
                      <a:pt x="1310882" y="1186408"/>
                    </a:moveTo>
                    <a:lnTo>
                      <a:pt x="279133" y="1186408"/>
                    </a:lnTo>
                    <a:lnTo>
                      <a:pt x="106807" y="1558353"/>
                    </a:lnTo>
                    <a:lnTo>
                      <a:pt x="222846" y="1659915"/>
                    </a:lnTo>
                    <a:lnTo>
                      <a:pt x="407682" y="1431023"/>
                    </a:lnTo>
                    <a:lnTo>
                      <a:pt x="1505075" y="1431023"/>
                    </a:lnTo>
                    <a:lnTo>
                      <a:pt x="1478475" y="1361592"/>
                    </a:lnTo>
                    <a:lnTo>
                      <a:pt x="1152817" y="1361592"/>
                    </a:lnTo>
                    <a:lnTo>
                      <a:pt x="1167980" y="1332839"/>
                    </a:lnTo>
                    <a:lnTo>
                      <a:pt x="1259916" y="1283055"/>
                    </a:lnTo>
                    <a:lnTo>
                      <a:pt x="1310882" y="1186408"/>
                    </a:lnTo>
                    <a:close/>
                  </a:path>
                  <a:path w="1588134" h="2189479">
                    <a:moveTo>
                      <a:pt x="1456677" y="1304696"/>
                    </a:moveTo>
                    <a:lnTo>
                      <a:pt x="1152817" y="1361592"/>
                    </a:lnTo>
                    <a:lnTo>
                      <a:pt x="1478475" y="1361592"/>
                    </a:lnTo>
                    <a:lnTo>
                      <a:pt x="1456677" y="1304696"/>
                    </a:lnTo>
                    <a:close/>
                  </a:path>
                  <a:path w="1588134" h="2189479">
                    <a:moveTo>
                      <a:pt x="1176947" y="0"/>
                    </a:moveTo>
                    <a:lnTo>
                      <a:pt x="512292" y="55130"/>
                    </a:lnTo>
                    <a:lnTo>
                      <a:pt x="381254" y="393700"/>
                    </a:lnTo>
                    <a:lnTo>
                      <a:pt x="306209" y="559142"/>
                    </a:lnTo>
                    <a:lnTo>
                      <a:pt x="109080" y="625652"/>
                    </a:lnTo>
                    <a:lnTo>
                      <a:pt x="196443" y="874649"/>
                    </a:lnTo>
                    <a:lnTo>
                      <a:pt x="0" y="1069352"/>
                    </a:lnTo>
                    <a:lnTo>
                      <a:pt x="96240" y="1234592"/>
                    </a:lnTo>
                    <a:lnTo>
                      <a:pt x="279133" y="1186408"/>
                    </a:lnTo>
                    <a:lnTo>
                      <a:pt x="1310882" y="1186408"/>
                    </a:lnTo>
                    <a:lnTo>
                      <a:pt x="1493456" y="840193"/>
                    </a:lnTo>
                    <a:lnTo>
                      <a:pt x="1578711" y="791603"/>
                    </a:lnTo>
                    <a:lnTo>
                      <a:pt x="1586301" y="566229"/>
                    </a:lnTo>
                    <a:lnTo>
                      <a:pt x="915517" y="566229"/>
                    </a:lnTo>
                    <a:lnTo>
                      <a:pt x="1176947" y="0"/>
                    </a:lnTo>
                    <a:close/>
                  </a:path>
                  <a:path w="1588134" h="2189479">
                    <a:moveTo>
                      <a:pt x="1587538" y="529501"/>
                    </a:moveTo>
                    <a:lnTo>
                      <a:pt x="915517" y="566229"/>
                    </a:lnTo>
                    <a:lnTo>
                      <a:pt x="1586301" y="566229"/>
                    </a:lnTo>
                    <a:lnTo>
                      <a:pt x="1587538" y="529501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/>
              <a:p>
                <a:endParaRPr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" name="object 5"/>
              <p:cNvSpPr/>
              <p:nvPr/>
            </p:nvSpPr>
            <p:spPr>
              <a:xfrm>
                <a:off x="-2130963" y="2571858"/>
                <a:ext cx="288290" cy="471805"/>
              </a:xfrm>
              <a:custGeom>
                <a:avLst/>
                <a:gdLst/>
                <a:ahLst/>
                <a:cxnLst/>
                <a:rect l="l" t="t" r="r" b="b"/>
                <a:pathLst>
                  <a:path w="288289" h="471805">
                    <a:moveTo>
                      <a:pt x="183946" y="0"/>
                    </a:moveTo>
                    <a:lnTo>
                      <a:pt x="51955" y="133743"/>
                    </a:lnTo>
                    <a:lnTo>
                      <a:pt x="52095" y="235191"/>
                    </a:lnTo>
                    <a:lnTo>
                      <a:pt x="0" y="390702"/>
                    </a:lnTo>
                    <a:lnTo>
                      <a:pt x="73672" y="471512"/>
                    </a:lnTo>
                    <a:lnTo>
                      <a:pt x="251155" y="299618"/>
                    </a:lnTo>
                    <a:lnTo>
                      <a:pt x="230987" y="148704"/>
                    </a:lnTo>
                    <a:lnTo>
                      <a:pt x="288213" y="34239"/>
                    </a:lnTo>
                    <a:lnTo>
                      <a:pt x="183946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/>
              <a:p>
                <a:endParaRPr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object 6"/>
              <p:cNvSpPr/>
              <p:nvPr/>
            </p:nvSpPr>
            <p:spPr>
              <a:xfrm>
                <a:off x="-887982" y="2311362"/>
                <a:ext cx="157480" cy="121920"/>
              </a:xfrm>
              <a:custGeom>
                <a:avLst/>
                <a:gdLst/>
                <a:ahLst/>
                <a:cxnLst/>
                <a:rect l="l" t="t" r="r" b="b"/>
                <a:pathLst>
                  <a:path w="157479" h="121919">
                    <a:moveTo>
                      <a:pt x="71146" y="0"/>
                    </a:moveTo>
                    <a:lnTo>
                      <a:pt x="26456" y="16467"/>
                    </a:lnTo>
                    <a:lnTo>
                      <a:pt x="0" y="37591"/>
                    </a:lnTo>
                    <a:lnTo>
                      <a:pt x="1546" y="44144"/>
                    </a:lnTo>
                    <a:lnTo>
                      <a:pt x="26347" y="82770"/>
                    </a:lnTo>
                    <a:lnTo>
                      <a:pt x="55639" y="115942"/>
                    </a:lnTo>
                    <a:lnTo>
                      <a:pt x="61411" y="121891"/>
                    </a:lnTo>
                    <a:lnTo>
                      <a:pt x="127738" y="80606"/>
                    </a:lnTo>
                    <a:lnTo>
                      <a:pt x="157329" y="27190"/>
                    </a:lnTo>
                    <a:lnTo>
                      <a:pt x="71146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/>
              <a:p>
                <a:endParaRPr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object 7"/>
              <p:cNvSpPr/>
              <p:nvPr/>
            </p:nvSpPr>
            <p:spPr>
              <a:xfrm>
                <a:off x="-791579" y="2143922"/>
                <a:ext cx="12192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21920" h="149860">
                    <a:moveTo>
                      <a:pt x="39179" y="0"/>
                    </a:moveTo>
                    <a:lnTo>
                      <a:pt x="0" y="106070"/>
                    </a:lnTo>
                    <a:lnTo>
                      <a:pt x="44234" y="149390"/>
                    </a:lnTo>
                    <a:lnTo>
                      <a:pt x="113677" y="107937"/>
                    </a:lnTo>
                    <a:lnTo>
                      <a:pt x="111874" y="62026"/>
                    </a:lnTo>
                    <a:lnTo>
                      <a:pt x="121856" y="17602"/>
                    </a:lnTo>
                    <a:lnTo>
                      <a:pt x="39179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/>
              <a:p>
                <a:endParaRPr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2" name="object 8"/>
              <p:cNvSpPr/>
              <p:nvPr/>
            </p:nvSpPr>
            <p:spPr>
              <a:xfrm>
                <a:off x="-2165424" y="3034263"/>
                <a:ext cx="87630" cy="216535"/>
              </a:xfrm>
              <a:custGeom>
                <a:avLst/>
                <a:gdLst/>
                <a:ahLst/>
                <a:cxnLst/>
                <a:rect l="l" t="t" r="r" b="b"/>
                <a:pathLst>
                  <a:path w="87629" h="216535">
                    <a:moveTo>
                      <a:pt x="0" y="0"/>
                    </a:moveTo>
                    <a:lnTo>
                      <a:pt x="0" y="194144"/>
                    </a:lnTo>
                    <a:lnTo>
                      <a:pt x="29248" y="216484"/>
                    </a:lnTo>
                    <a:lnTo>
                      <a:pt x="87363" y="29438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</p:spPr>
            <p:txBody>
              <a:bodyPr wrap="square" lIns="0" tIns="0" rIns="0" bIns="0" rtlCol="0"/>
              <a:lstStyle/>
              <a:p>
                <a:endParaRPr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95" name="Group 94"/>
              <p:cNvGrpSpPr/>
              <p:nvPr/>
            </p:nvGrpSpPr>
            <p:grpSpPr>
              <a:xfrm>
                <a:off x="-552002" y="1540066"/>
                <a:ext cx="190236" cy="313668"/>
                <a:chOff x="-732811" y="1394617"/>
                <a:chExt cx="209733" cy="413100"/>
              </a:xfrm>
              <a:grpFill/>
            </p:grpSpPr>
            <p:sp>
              <p:nvSpPr>
                <p:cNvPr id="93" name="object 6"/>
                <p:cNvSpPr/>
                <p:nvPr/>
              </p:nvSpPr>
              <p:spPr>
                <a:xfrm>
                  <a:off x="-732811" y="1547017"/>
                  <a:ext cx="209733" cy="1240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7479" h="121919">
                      <a:moveTo>
                        <a:pt x="71146" y="0"/>
                      </a:moveTo>
                      <a:lnTo>
                        <a:pt x="26456" y="16467"/>
                      </a:lnTo>
                      <a:lnTo>
                        <a:pt x="0" y="37591"/>
                      </a:lnTo>
                      <a:lnTo>
                        <a:pt x="1546" y="44144"/>
                      </a:lnTo>
                      <a:lnTo>
                        <a:pt x="26347" y="82770"/>
                      </a:lnTo>
                      <a:lnTo>
                        <a:pt x="55639" y="115942"/>
                      </a:lnTo>
                      <a:lnTo>
                        <a:pt x="61411" y="121891"/>
                      </a:lnTo>
                      <a:lnTo>
                        <a:pt x="127738" y="80606"/>
                      </a:lnTo>
                      <a:lnTo>
                        <a:pt x="157329" y="27190"/>
                      </a:lnTo>
                      <a:lnTo>
                        <a:pt x="71146" y="0"/>
                      </a:lnTo>
                      <a:close/>
                    </a:path>
                  </a:pathLst>
                </a:custGeom>
                <a:grpFill/>
              </p:spPr>
              <p:txBody>
                <a:bodyPr wrap="square" lIns="0" tIns="0" rIns="0" bIns="0" rtlCol="0"/>
                <a:lstStyle/>
                <a:p>
                  <a:endParaRPr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94" name="object 7"/>
                <p:cNvSpPr/>
                <p:nvPr/>
              </p:nvSpPr>
              <p:spPr>
                <a:xfrm>
                  <a:off x="-652755" y="1394617"/>
                  <a:ext cx="111750" cy="4131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1920" h="149860">
                      <a:moveTo>
                        <a:pt x="39179" y="0"/>
                      </a:moveTo>
                      <a:lnTo>
                        <a:pt x="0" y="106070"/>
                      </a:lnTo>
                      <a:lnTo>
                        <a:pt x="44234" y="149390"/>
                      </a:lnTo>
                      <a:lnTo>
                        <a:pt x="113677" y="107937"/>
                      </a:lnTo>
                      <a:lnTo>
                        <a:pt x="111874" y="62026"/>
                      </a:lnTo>
                      <a:lnTo>
                        <a:pt x="121856" y="17602"/>
                      </a:lnTo>
                      <a:lnTo>
                        <a:pt x="39179" y="0"/>
                      </a:lnTo>
                      <a:close/>
                    </a:path>
                  </a:pathLst>
                </a:custGeom>
                <a:grpFill/>
              </p:spPr>
              <p:txBody>
                <a:bodyPr wrap="square" lIns="0" tIns="0" rIns="0" bIns="0" rtlCol="0"/>
                <a:lstStyle/>
                <a:p>
                  <a:endParaRPr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97" name="Rounded Rectangle 96"/>
            <p:cNvSpPr/>
            <p:nvPr/>
          </p:nvSpPr>
          <p:spPr>
            <a:xfrm>
              <a:off x="2498978" y="3814055"/>
              <a:ext cx="185129" cy="22276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9" name="object 16"/>
          <p:cNvSpPr/>
          <p:nvPr/>
        </p:nvSpPr>
        <p:spPr>
          <a:xfrm>
            <a:off x="8619757" y="1844819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80009" y="0"/>
                </a:moveTo>
                <a:lnTo>
                  <a:pt x="136751" y="5230"/>
                </a:lnTo>
                <a:lnTo>
                  <a:pt x="97285" y="20089"/>
                </a:lnTo>
                <a:lnTo>
                  <a:pt x="62861" y="43326"/>
                </a:lnTo>
                <a:lnTo>
                  <a:pt x="34731" y="73690"/>
                </a:lnTo>
                <a:lnTo>
                  <a:pt x="14146" y="109931"/>
                </a:lnTo>
                <a:lnTo>
                  <a:pt x="2356" y="150799"/>
                </a:lnTo>
                <a:lnTo>
                  <a:pt x="0" y="179997"/>
                </a:lnTo>
                <a:lnTo>
                  <a:pt x="596" y="194758"/>
                </a:lnTo>
                <a:lnTo>
                  <a:pt x="9177" y="236887"/>
                </a:lnTo>
                <a:lnTo>
                  <a:pt x="26969" y="274808"/>
                </a:lnTo>
                <a:lnTo>
                  <a:pt x="52724" y="307271"/>
                </a:lnTo>
                <a:lnTo>
                  <a:pt x="85188" y="333024"/>
                </a:lnTo>
                <a:lnTo>
                  <a:pt x="123113" y="350817"/>
                </a:lnTo>
                <a:lnTo>
                  <a:pt x="165246" y="359397"/>
                </a:lnTo>
                <a:lnTo>
                  <a:pt x="180009" y="359994"/>
                </a:lnTo>
                <a:lnTo>
                  <a:pt x="194773" y="359397"/>
                </a:lnTo>
                <a:lnTo>
                  <a:pt x="236906" y="350817"/>
                </a:lnTo>
                <a:lnTo>
                  <a:pt x="274830" y="333024"/>
                </a:lnTo>
                <a:lnTo>
                  <a:pt x="307295" y="307271"/>
                </a:lnTo>
                <a:lnTo>
                  <a:pt x="326670" y="284251"/>
                </a:lnTo>
                <a:lnTo>
                  <a:pt x="164934" y="284251"/>
                </a:lnTo>
                <a:lnTo>
                  <a:pt x="61607" y="191287"/>
                </a:lnTo>
                <a:lnTo>
                  <a:pt x="101333" y="147142"/>
                </a:lnTo>
                <a:lnTo>
                  <a:pt x="192131" y="147142"/>
                </a:lnTo>
                <a:lnTo>
                  <a:pt x="245973" y="73990"/>
                </a:lnTo>
                <a:lnTo>
                  <a:pt x="325490" y="73990"/>
                </a:lnTo>
                <a:lnTo>
                  <a:pt x="325287" y="73690"/>
                </a:lnTo>
                <a:lnTo>
                  <a:pt x="297157" y="43326"/>
                </a:lnTo>
                <a:lnTo>
                  <a:pt x="262734" y="20089"/>
                </a:lnTo>
                <a:lnTo>
                  <a:pt x="223267" y="5230"/>
                </a:lnTo>
                <a:lnTo>
                  <a:pt x="194773" y="596"/>
                </a:lnTo>
                <a:lnTo>
                  <a:pt x="180009" y="0"/>
                </a:lnTo>
                <a:close/>
              </a:path>
              <a:path w="360045" h="360045">
                <a:moveTo>
                  <a:pt x="325490" y="73990"/>
                </a:moveTo>
                <a:lnTo>
                  <a:pt x="245973" y="73990"/>
                </a:lnTo>
                <a:lnTo>
                  <a:pt x="293801" y="109194"/>
                </a:lnTo>
                <a:lnTo>
                  <a:pt x="164934" y="284251"/>
                </a:lnTo>
                <a:lnTo>
                  <a:pt x="326670" y="284251"/>
                </a:lnTo>
                <a:lnTo>
                  <a:pt x="333049" y="274808"/>
                </a:lnTo>
                <a:lnTo>
                  <a:pt x="350842" y="236887"/>
                </a:lnTo>
                <a:lnTo>
                  <a:pt x="359422" y="194758"/>
                </a:lnTo>
                <a:lnTo>
                  <a:pt x="360019" y="179997"/>
                </a:lnTo>
                <a:lnTo>
                  <a:pt x="359422" y="165233"/>
                </a:lnTo>
                <a:lnTo>
                  <a:pt x="350842" y="123101"/>
                </a:lnTo>
                <a:lnTo>
                  <a:pt x="333049" y="85179"/>
                </a:lnTo>
                <a:lnTo>
                  <a:pt x="325490" y="73990"/>
                </a:lnTo>
                <a:close/>
              </a:path>
              <a:path w="360045" h="360045">
                <a:moveTo>
                  <a:pt x="192131" y="147142"/>
                </a:moveTo>
                <a:lnTo>
                  <a:pt x="101333" y="147142"/>
                </a:lnTo>
                <a:lnTo>
                  <a:pt x="155955" y="196291"/>
                </a:lnTo>
                <a:lnTo>
                  <a:pt x="192131" y="147142"/>
                </a:lnTo>
                <a:close/>
              </a:path>
            </a:pathLst>
          </a:custGeom>
          <a:solidFill>
            <a:srgbClr val="3F2A56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1" name="Group 100"/>
          <p:cNvGrpSpPr/>
          <p:nvPr/>
        </p:nvGrpSpPr>
        <p:grpSpPr>
          <a:xfrm>
            <a:off x="2587934" y="2456396"/>
            <a:ext cx="815151" cy="1029125"/>
            <a:chOff x="8028554" y="4436045"/>
            <a:chExt cx="610870" cy="792480"/>
          </a:xfrm>
          <a:solidFill>
            <a:srgbClr val="3F2A56"/>
          </a:solidFill>
        </p:grpSpPr>
        <p:sp>
          <p:nvSpPr>
            <p:cNvPr id="102" name="object 27"/>
            <p:cNvSpPr/>
            <p:nvPr/>
          </p:nvSpPr>
          <p:spPr>
            <a:xfrm>
              <a:off x="8028554" y="4436045"/>
              <a:ext cx="610870" cy="792480"/>
            </a:xfrm>
            <a:custGeom>
              <a:avLst/>
              <a:gdLst/>
              <a:ahLst/>
              <a:cxnLst/>
              <a:rect l="l" t="t" r="r" b="b"/>
              <a:pathLst>
                <a:path w="610869" h="792479">
                  <a:moveTo>
                    <a:pt x="315948" y="0"/>
                  </a:moveTo>
                  <a:lnTo>
                    <a:pt x="0" y="262"/>
                  </a:lnTo>
                  <a:lnTo>
                    <a:pt x="0" y="791993"/>
                  </a:lnTo>
                  <a:lnTo>
                    <a:pt x="609955" y="791993"/>
                  </a:lnTo>
                  <a:lnTo>
                    <a:pt x="610209" y="788652"/>
                  </a:lnTo>
                  <a:lnTo>
                    <a:pt x="610679" y="785312"/>
                  </a:lnTo>
                  <a:lnTo>
                    <a:pt x="610680" y="735033"/>
                  </a:lnTo>
                  <a:lnTo>
                    <a:pt x="57391" y="735033"/>
                  </a:lnTo>
                  <a:lnTo>
                    <a:pt x="57391" y="53805"/>
                  </a:lnTo>
                  <a:lnTo>
                    <a:pt x="554410" y="53805"/>
                  </a:lnTo>
                  <a:lnTo>
                    <a:pt x="534668" y="34881"/>
                  </a:lnTo>
                  <a:lnTo>
                    <a:pt x="516207" y="17435"/>
                  </a:lnTo>
                  <a:lnTo>
                    <a:pt x="501713" y="3894"/>
                  </a:lnTo>
                  <a:lnTo>
                    <a:pt x="493115" y="160"/>
                  </a:lnTo>
                  <a:lnTo>
                    <a:pt x="315948" y="0"/>
                  </a:lnTo>
                  <a:close/>
                </a:path>
                <a:path w="610869" h="792479">
                  <a:moveTo>
                    <a:pt x="554410" y="53805"/>
                  </a:moveTo>
                  <a:lnTo>
                    <a:pt x="469176" y="53805"/>
                  </a:lnTo>
                  <a:lnTo>
                    <a:pt x="469176" y="136012"/>
                  </a:lnTo>
                  <a:lnTo>
                    <a:pt x="556323" y="136012"/>
                  </a:lnTo>
                  <a:lnTo>
                    <a:pt x="556323" y="735033"/>
                  </a:lnTo>
                  <a:lnTo>
                    <a:pt x="610680" y="735033"/>
                  </a:lnTo>
                  <a:lnTo>
                    <a:pt x="610691" y="351723"/>
                  </a:lnTo>
                  <a:lnTo>
                    <a:pt x="610558" y="219141"/>
                  </a:lnTo>
                  <a:lnTo>
                    <a:pt x="610381" y="119600"/>
                  </a:lnTo>
                  <a:lnTo>
                    <a:pt x="571238" y="70147"/>
                  </a:lnTo>
                  <a:lnTo>
                    <a:pt x="554410" y="53805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3" name="object 28"/>
            <p:cNvSpPr/>
            <p:nvPr/>
          </p:nvSpPr>
          <p:spPr>
            <a:xfrm>
              <a:off x="8150699" y="4741851"/>
              <a:ext cx="363855" cy="44450"/>
            </a:xfrm>
            <a:custGeom>
              <a:avLst/>
              <a:gdLst/>
              <a:ahLst/>
              <a:cxnLst/>
              <a:rect l="l" t="t" r="r" b="b"/>
              <a:pathLst>
                <a:path w="363855" h="44450">
                  <a:moveTo>
                    <a:pt x="100891" y="0"/>
                  </a:moveTo>
                  <a:lnTo>
                    <a:pt x="22842" y="305"/>
                  </a:lnTo>
                  <a:lnTo>
                    <a:pt x="9248" y="4179"/>
                  </a:lnTo>
                  <a:lnTo>
                    <a:pt x="1416" y="12964"/>
                  </a:lnTo>
                  <a:lnTo>
                    <a:pt x="0" y="26751"/>
                  </a:lnTo>
                  <a:lnTo>
                    <a:pt x="5673" y="37081"/>
                  </a:lnTo>
                  <a:lnTo>
                    <a:pt x="17179" y="42399"/>
                  </a:lnTo>
                  <a:lnTo>
                    <a:pt x="35053" y="43868"/>
                  </a:lnTo>
                  <a:lnTo>
                    <a:pt x="340306" y="43691"/>
                  </a:lnTo>
                  <a:lnTo>
                    <a:pt x="352718" y="41370"/>
                  </a:lnTo>
                  <a:lnTo>
                    <a:pt x="360793" y="34824"/>
                  </a:lnTo>
                  <a:lnTo>
                    <a:pt x="363854" y="23791"/>
                  </a:lnTo>
                  <a:lnTo>
                    <a:pt x="361223" y="8010"/>
                  </a:lnTo>
                  <a:lnTo>
                    <a:pt x="350787" y="1508"/>
                  </a:lnTo>
                  <a:lnTo>
                    <a:pt x="335672" y="12"/>
                  </a:lnTo>
                  <a:lnTo>
                    <a:pt x="100891" y="0"/>
                  </a:lnTo>
                  <a:close/>
                </a:path>
                <a:path w="363855" h="44450">
                  <a:moveTo>
                    <a:pt x="335566" y="1"/>
                  </a:moveTo>
                  <a:lnTo>
                    <a:pt x="183166" y="12"/>
                  </a:lnTo>
                  <a:lnTo>
                    <a:pt x="335672" y="12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object 29"/>
            <p:cNvSpPr/>
            <p:nvPr/>
          </p:nvSpPr>
          <p:spPr>
            <a:xfrm>
              <a:off x="8144293" y="5028900"/>
              <a:ext cx="363855" cy="44450"/>
            </a:xfrm>
            <a:custGeom>
              <a:avLst/>
              <a:gdLst/>
              <a:ahLst/>
              <a:cxnLst/>
              <a:rect l="l" t="t" r="r" b="b"/>
              <a:pathLst>
                <a:path w="363855" h="44450">
                  <a:moveTo>
                    <a:pt x="338469" y="0"/>
                  </a:moveTo>
                  <a:lnTo>
                    <a:pt x="15573" y="1332"/>
                  </a:lnTo>
                  <a:lnTo>
                    <a:pt x="4580" y="7935"/>
                  </a:lnTo>
                  <a:lnTo>
                    <a:pt x="0" y="23119"/>
                  </a:lnTo>
                  <a:lnTo>
                    <a:pt x="4259" y="36295"/>
                  </a:lnTo>
                  <a:lnTo>
                    <a:pt x="15201" y="42399"/>
                  </a:lnTo>
                  <a:lnTo>
                    <a:pt x="31257" y="43840"/>
                  </a:lnTo>
                  <a:lnTo>
                    <a:pt x="346105" y="43440"/>
                  </a:lnTo>
                  <a:lnTo>
                    <a:pt x="356415" y="39348"/>
                  </a:lnTo>
                  <a:lnTo>
                    <a:pt x="362669" y="29066"/>
                  </a:lnTo>
                  <a:lnTo>
                    <a:pt x="363462" y="10268"/>
                  </a:lnTo>
                  <a:lnTo>
                    <a:pt x="353359" y="2248"/>
                  </a:lnTo>
                  <a:lnTo>
                    <a:pt x="338469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5" name="object 30"/>
            <p:cNvSpPr/>
            <p:nvPr/>
          </p:nvSpPr>
          <p:spPr>
            <a:xfrm>
              <a:off x="8153649" y="4641542"/>
              <a:ext cx="360680" cy="43815"/>
            </a:xfrm>
            <a:custGeom>
              <a:avLst/>
              <a:gdLst/>
              <a:ahLst/>
              <a:cxnLst/>
              <a:rect l="l" t="t" r="r" b="b"/>
              <a:pathLst>
                <a:path w="360680" h="43814">
                  <a:moveTo>
                    <a:pt x="163147" y="0"/>
                  </a:moveTo>
                  <a:lnTo>
                    <a:pt x="15558" y="652"/>
                  </a:lnTo>
                  <a:lnTo>
                    <a:pt x="5890" y="5177"/>
                  </a:lnTo>
                  <a:lnTo>
                    <a:pt x="173" y="15812"/>
                  </a:lnTo>
                  <a:lnTo>
                    <a:pt x="0" y="34737"/>
                  </a:lnTo>
                  <a:lnTo>
                    <a:pt x="10378" y="41876"/>
                  </a:lnTo>
                  <a:lnTo>
                    <a:pt x="25886" y="43604"/>
                  </a:lnTo>
                  <a:lnTo>
                    <a:pt x="340568" y="43402"/>
                  </a:lnTo>
                  <a:lnTo>
                    <a:pt x="351317" y="40398"/>
                  </a:lnTo>
                  <a:lnTo>
                    <a:pt x="358379" y="30675"/>
                  </a:lnTo>
                  <a:lnTo>
                    <a:pt x="360178" y="10602"/>
                  </a:lnTo>
                  <a:lnTo>
                    <a:pt x="350849" y="2401"/>
                  </a:lnTo>
                  <a:lnTo>
                    <a:pt x="336603" y="14"/>
                  </a:lnTo>
                  <a:lnTo>
                    <a:pt x="163147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6" name="object 31"/>
            <p:cNvSpPr/>
            <p:nvPr/>
          </p:nvSpPr>
          <p:spPr>
            <a:xfrm>
              <a:off x="8152106" y="4834657"/>
              <a:ext cx="363220" cy="44450"/>
            </a:xfrm>
            <a:custGeom>
              <a:avLst/>
              <a:gdLst/>
              <a:ahLst/>
              <a:cxnLst/>
              <a:rect l="l" t="t" r="r" b="b"/>
              <a:pathLst>
                <a:path w="363219" h="44450">
                  <a:moveTo>
                    <a:pt x="324585" y="0"/>
                  </a:moveTo>
                  <a:lnTo>
                    <a:pt x="19521" y="151"/>
                  </a:lnTo>
                  <a:lnTo>
                    <a:pt x="8394" y="3758"/>
                  </a:lnTo>
                  <a:lnTo>
                    <a:pt x="1483" y="13636"/>
                  </a:lnTo>
                  <a:lnTo>
                    <a:pt x="0" y="31855"/>
                  </a:lnTo>
                  <a:lnTo>
                    <a:pt x="9069" y="40974"/>
                  </a:lnTo>
                  <a:lnTo>
                    <a:pt x="23705" y="43849"/>
                  </a:lnTo>
                  <a:lnTo>
                    <a:pt x="181185" y="43875"/>
                  </a:lnTo>
                  <a:lnTo>
                    <a:pt x="339667" y="43788"/>
                  </a:lnTo>
                  <a:lnTo>
                    <a:pt x="351881" y="41038"/>
                  </a:lnTo>
                  <a:lnTo>
                    <a:pt x="360374" y="32161"/>
                  </a:lnTo>
                  <a:lnTo>
                    <a:pt x="363092" y="13860"/>
                  </a:lnTo>
                  <a:lnTo>
                    <a:pt x="356327" y="4925"/>
                  </a:lnTo>
                  <a:lnTo>
                    <a:pt x="343419" y="900"/>
                  </a:lnTo>
                  <a:lnTo>
                    <a:pt x="324585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7" name="object 32"/>
            <p:cNvSpPr/>
            <p:nvPr/>
          </p:nvSpPr>
          <p:spPr>
            <a:xfrm>
              <a:off x="8153070" y="4935380"/>
              <a:ext cx="360680" cy="43815"/>
            </a:xfrm>
            <a:custGeom>
              <a:avLst/>
              <a:gdLst/>
              <a:ahLst/>
              <a:cxnLst/>
              <a:rect l="l" t="t" r="r" b="b"/>
              <a:pathLst>
                <a:path w="360680" h="43814">
                  <a:moveTo>
                    <a:pt x="335256" y="0"/>
                  </a:moveTo>
                  <a:lnTo>
                    <a:pt x="18628" y="203"/>
                  </a:lnTo>
                  <a:lnTo>
                    <a:pt x="8010" y="3704"/>
                  </a:lnTo>
                  <a:lnTo>
                    <a:pt x="1287" y="13659"/>
                  </a:lnTo>
                  <a:lnTo>
                    <a:pt x="0" y="33094"/>
                  </a:lnTo>
                  <a:lnTo>
                    <a:pt x="9935" y="41047"/>
                  </a:lnTo>
                  <a:lnTo>
                    <a:pt x="24399" y="43326"/>
                  </a:lnTo>
                  <a:lnTo>
                    <a:pt x="197633" y="43343"/>
                  </a:lnTo>
                  <a:lnTo>
                    <a:pt x="344404" y="42678"/>
                  </a:lnTo>
                  <a:lnTo>
                    <a:pt x="354253" y="38367"/>
                  </a:lnTo>
                  <a:lnTo>
                    <a:pt x="360124" y="27937"/>
                  </a:lnTo>
                  <a:lnTo>
                    <a:pt x="360394" y="9172"/>
                  </a:lnTo>
                  <a:lnTo>
                    <a:pt x="350438" y="1656"/>
                  </a:lnTo>
                  <a:lnTo>
                    <a:pt x="335256" y="0"/>
                  </a:lnTo>
                  <a:close/>
                </a:path>
              </a:pathLst>
            </a:custGeom>
            <a:grpFill/>
          </p:spPr>
          <p:txBody>
            <a:bodyPr wrap="square" lIns="0" tIns="0" rIns="0" bIns="0" rtlCol="0"/>
            <a:lstStyle/>
            <a:p>
              <a:endParaRPr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08" name="Rounded Rectangle 107"/>
          <p:cNvSpPr/>
          <p:nvPr/>
        </p:nvSpPr>
        <p:spPr>
          <a:xfrm>
            <a:off x="450376" y="2252878"/>
            <a:ext cx="3313500" cy="1359116"/>
          </a:xfrm>
          <a:prstGeom prst="roundRect">
            <a:avLst/>
          </a:prstGeom>
          <a:noFill/>
          <a:ln>
            <a:solidFill>
              <a:srgbClr val="3F2A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669705" y="2350097"/>
            <a:ext cx="1390205" cy="120032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lvl="0" algn="ctr"/>
            <a:r>
              <a:rPr lang="en-GB" dirty="0" err="1" smtClean="0">
                <a:solidFill>
                  <a:srgbClr val="3F2A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</a:t>
            </a:r>
            <a:r>
              <a:rPr lang="en-GB" dirty="0" smtClean="0">
                <a:solidFill>
                  <a:srgbClr val="3F2A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peer Review guidance for staff</a:t>
            </a:r>
            <a:endParaRPr lang="en-GB" dirty="0">
              <a:solidFill>
                <a:srgbClr val="3F2A5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164433" y="1008282"/>
            <a:ext cx="599444" cy="512247"/>
            <a:chOff x="3265096" y="1453089"/>
            <a:chExt cx="949191" cy="845936"/>
          </a:xfrm>
        </p:grpSpPr>
        <p:sp>
          <p:nvSpPr>
            <p:cNvPr id="110" name="Rounded Rectangle 109"/>
            <p:cNvSpPr/>
            <p:nvPr/>
          </p:nvSpPr>
          <p:spPr>
            <a:xfrm>
              <a:off x="3265096" y="1453089"/>
              <a:ext cx="949191" cy="667378"/>
            </a:xfrm>
            <a:prstGeom prst="roundRect">
              <a:avLst/>
            </a:prstGeom>
            <a:solidFill>
              <a:srgbClr val="3F2A56"/>
            </a:solidFill>
            <a:ln>
              <a:solidFill>
                <a:srgbClr val="3F2A5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1" name="Straight Connector 110"/>
            <p:cNvCxnSpPr/>
            <p:nvPr/>
          </p:nvCxnSpPr>
          <p:spPr>
            <a:xfrm flipH="1" flipV="1">
              <a:off x="3695702" y="1720505"/>
              <a:ext cx="13435" cy="578520"/>
            </a:xfrm>
            <a:prstGeom prst="line">
              <a:avLst/>
            </a:prstGeom>
            <a:ln>
              <a:solidFill>
                <a:srgbClr val="3F2A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3597849" y="2299025"/>
              <a:ext cx="211276" cy="0"/>
            </a:xfrm>
            <a:prstGeom prst="line">
              <a:avLst/>
            </a:prstGeom>
            <a:ln>
              <a:solidFill>
                <a:srgbClr val="3F2A5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Rectangle 4"/>
          <p:cNvSpPr/>
          <p:nvPr/>
        </p:nvSpPr>
        <p:spPr>
          <a:xfrm>
            <a:off x="834787" y="4288425"/>
            <a:ext cx="15479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Internal </a:t>
            </a:r>
            <a:r>
              <a:rPr lang="en-GB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</a:t>
            </a:r>
            <a:r>
              <a:rPr lang="en-GB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workshops held for staff</a:t>
            </a:r>
          </a:p>
        </p:txBody>
      </p:sp>
      <p:sp>
        <p:nvSpPr>
          <p:cNvPr id="121" name="Rounded Rectangle 120"/>
          <p:cNvSpPr/>
          <p:nvPr/>
        </p:nvSpPr>
        <p:spPr>
          <a:xfrm>
            <a:off x="7007204" y="1794025"/>
            <a:ext cx="2008518" cy="1165166"/>
          </a:xfrm>
          <a:prstGeom prst="roundRect">
            <a:avLst/>
          </a:prstGeom>
          <a:noFill/>
          <a:ln>
            <a:solidFill>
              <a:srgbClr val="3F2A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080848" y="1844824"/>
            <a:ext cx="15565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dirty="0" err="1">
                <a:solidFill>
                  <a:srgbClr val="3F2A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</a:t>
            </a:r>
            <a:r>
              <a:rPr lang="en-GB" dirty="0">
                <a:solidFill>
                  <a:srgbClr val="3F2A5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checklist for FSS board papers</a:t>
            </a:r>
          </a:p>
        </p:txBody>
      </p:sp>
      <p:pic>
        <p:nvPicPr>
          <p:cNvPr id="122" name="Picture 1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7784" y="1054681"/>
            <a:ext cx="525789" cy="3336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3" name="Flowchart: Magnetic Disk 122"/>
          <p:cNvSpPr/>
          <p:nvPr/>
        </p:nvSpPr>
        <p:spPr>
          <a:xfrm>
            <a:off x="8033419" y="4195561"/>
            <a:ext cx="864034" cy="2160240"/>
          </a:xfrm>
          <a:prstGeom prst="flowChartMagneticDisk">
            <a:avLst/>
          </a:prstGeom>
          <a:solidFill>
            <a:srgbClr val="3F2A5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TextBox 123"/>
          <p:cNvSpPr txBox="1"/>
          <p:nvPr/>
        </p:nvSpPr>
        <p:spPr>
          <a:xfrm>
            <a:off x="7961411" y="4339577"/>
            <a:ext cx="10081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£0.53</a:t>
            </a:r>
          </a:p>
          <a:p>
            <a:pPr algn="ctr"/>
            <a:r>
              <a:rPr lang="en-GB" sz="1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million</a:t>
            </a:r>
            <a:endParaRPr lang="en-GB" sz="1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8" name="Rectangle 127"/>
          <p:cNvSpPr/>
          <p:nvPr/>
        </p:nvSpPr>
        <p:spPr>
          <a:xfrm>
            <a:off x="8033419" y="5067181"/>
            <a:ext cx="86403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spent </a:t>
            </a:r>
          </a:p>
          <a:p>
            <a:pPr lvl="0" algn="ctr"/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</a:t>
            </a:r>
          </a:p>
          <a:p>
            <a:pPr lvl="0" algn="ctr"/>
            <a:r>
              <a:rPr lang="en-GB" sz="1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</a:t>
            </a:r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ctr"/>
            <a:r>
              <a:rPr lang="en-GB"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projects</a:t>
            </a:r>
          </a:p>
        </p:txBody>
      </p:sp>
      <p:sp>
        <p:nvSpPr>
          <p:cNvPr id="145" name="object 16"/>
          <p:cNvSpPr/>
          <p:nvPr/>
        </p:nvSpPr>
        <p:spPr>
          <a:xfrm>
            <a:off x="8636096" y="2204864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80009" y="0"/>
                </a:moveTo>
                <a:lnTo>
                  <a:pt x="136751" y="5230"/>
                </a:lnTo>
                <a:lnTo>
                  <a:pt x="97285" y="20089"/>
                </a:lnTo>
                <a:lnTo>
                  <a:pt x="62861" y="43326"/>
                </a:lnTo>
                <a:lnTo>
                  <a:pt x="34731" y="73690"/>
                </a:lnTo>
                <a:lnTo>
                  <a:pt x="14146" y="109931"/>
                </a:lnTo>
                <a:lnTo>
                  <a:pt x="2356" y="150799"/>
                </a:lnTo>
                <a:lnTo>
                  <a:pt x="0" y="179997"/>
                </a:lnTo>
                <a:lnTo>
                  <a:pt x="596" y="194758"/>
                </a:lnTo>
                <a:lnTo>
                  <a:pt x="9177" y="236887"/>
                </a:lnTo>
                <a:lnTo>
                  <a:pt x="26969" y="274808"/>
                </a:lnTo>
                <a:lnTo>
                  <a:pt x="52724" y="307271"/>
                </a:lnTo>
                <a:lnTo>
                  <a:pt x="85188" y="333024"/>
                </a:lnTo>
                <a:lnTo>
                  <a:pt x="123113" y="350817"/>
                </a:lnTo>
                <a:lnTo>
                  <a:pt x="165246" y="359397"/>
                </a:lnTo>
                <a:lnTo>
                  <a:pt x="180009" y="359994"/>
                </a:lnTo>
                <a:lnTo>
                  <a:pt x="194773" y="359397"/>
                </a:lnTo>
                <a:lnTo>
                  <a:pt x="236906" y="350817"/>
                </a:lnTo>
                <a:lnTo>
                  <a:pt x="274830" y="333024"/>
                </a:lnTo>
                <a:lnTo>
                  <a:pt x="307295" y="307271"/>
                </a:lnTo>
                <a:lnTo>
                  <a:pt x="326670" y="284251"/>
                </a:lnTo>
                <a:lnTo>
                  <a:pt x="164934" y="284251"/>
                </a:lnTo>
                <a:lnTo>
                  <a:pt x="61607" y="191287"/>
                </a:lnTo>
                <a:lnTo>
                  <a:pt x="101333" y="147142"/>
                </a:lnTo>
                <a:lnTo>
                  <a:pt x="192131" y="147142"/>
                </a:lnTo>
                <a:lnTo>
                  <a:pt x="245973" y="73990"/>
                </a:lnTo>
                <a:lnTo>
                  <a:pt x="325490" y="73990"/>
                </a:lnTo>
                <a:lnTo>
                  <a:pt x="325287" y="73690"/>
                </a:lnTo>
                <a:lnTo>
                  <a:pt x="297157" y="43326"/>
                </a:lnTo>
                <a:lnTo>
                  <a:pt x="262734" y="20089"/>
                </a:lnTo>
                <a:lnTo>
                  <a:pt x="223267" y="5230"/>
                </a:lnTo>
                <a:lnTo>
                  <a:pt x="194773" y="596"/>
                </a:lnTo>
                <a:lnTo>
                  <a:pt x="180009" y="0"/>
                </a:lnTo>
                <a:close/>
              </a:path>
              <a:path w="360045" h="360045">
                <a:moveTo>
                  <a:pt x="325490" y="73990"/>
                </a:moveTo>
                <a:lnTo>
                  <a:pt x="245973" y="73990"/>
                </a:lnTo>
                <a:lnTo>
                  <a:pt x="293801" y="109194"/>
                </a:lnTo>
                <a:lnTo>
                  <a:pt x="164934" y="284251"/>
                </a:lnTo>
                <a:lnTo>
                  <a:pt x="326670" y="284251"/>
                </a:lnTo>
                <a:lnTo>
                  <a:pt x="333049" y="274808"/>
                </a:lnTo>
                <a:lnTo>
                  <a:pt x="350842" y="236887"/>
                </a:lnTo>
                <a:lnTo>
                  <a:pt x="359422" y="194758"/>
                </a:lnTo>
                <a:lnTo>
                  <a:pt x="360019" y="179997"/>
                </a:lnTo>
                <a:lnTo>
                  <a:pt x="359422" y="165233"/>
                </a:lnTo>
                <a:lnTo>
                  <a:pt x="350842" y="123101"/>
                </a:lnTo>
                <a:lnTo>
                  <a:pt x="333049" y="85179"/>
                </a:lnTo>
                <a:lnTo>
                  <a:pt x="325490" y="73990"/>
                </a:lnTo>
                <a:close/>
              </a:path>
              <a:path w="360045" h="360045">
                <a:moveTo>
                  <a:pt x="192131" y="147142"/>
                </a:moveTo>
                <a:lnTo>
                  <a:pt x="101333" y="147142"/>
                </a:lnTo>
                <a:lnTo>
                  <a:pt x="155955" y="196291"/>
                </a:lnTo>
                <a:lnTo>
                  <a:pt x="192131" y="147142"/>
                </a:lnTo>
                <a:close/>
              </a:path>
            </a:pathLst>
          </a:custGeom>
          <a:solidFill>
            <a:srgbClr val="3F2A56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6" name="object 16"/>
          <p:cNvSpPr/>
          <p:nvPr/>
        </p:nvSpPr>
        <p:spPr>
          <a:xfrm>
            <a:off x="8636095" y="2572391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80009" y="0"/>
                </a:moveTo>
                <a:lnTo>
                  <a:pt x="136751" y="5230"/>
                </a:lnTo>
                <a:lnTo>
                  <a:pt x="97285" y="20089"/>
                </a:lnTo>
                <a:lnTo>
                  <a:pt x="62861" y="43326"/>
                </a:lnTo>
                <a:lnTo>
                  <a:pt x="34731" y="73690"/>
                </a:lnTo>
                <a:lnTo>
                  <a:pt x="14146" y="109931"/>
                </a:lnTo>
                <a:lnTo>
                  <a:pt x="2356" y="150799"/>
                </a:lnTo>
                <a:lnTo>
                  <a:pt x="0" y="179997"/>
                </a:lnTo>
                <a:lnTo>
                  <a:pt x="596" y="194758"/>
                </a:lnTo>
                <a:lnTo>
                  <a:pt x="9177" y="236887"/>
                </a:lnTo>
                <a:lnTo>
                  <a:pt x="26969" y="274808"/>
                </a:lnTo>
                <a:lnTo>
                  <a:pt x="52724" y="307271"/>
                </a:lnTo>
                <a:lnTo>
                  <a:pt x="85188" y="333024"/>
                </a:lnTo>
                <a:lnTo>
                  <a:pt x="123113" y="350817"/>
                </a:lnTo>
                <a:lnTo>
                  <a:pt x="165246" y="359397"/>
                </a:lnTo>
                <a:lnTo>
                  <a:pt x="180009" y="359994"/>
                </a:lnTo>
                <a:lnTo>
                  <a:pt x="194773" y="359397"/>
                </a:lnTo>
                <a:lnTo>
                  <a:pt x="236906" y="350817"/>
                </a:lnTo>
                <a:lnTo>
                  <a:pt x="274830" y="333024"/>
                </a:lnTo>
                <a:lnTo>
                  <a:pt x="307295" y="307271"/>
                </a:lnTo>
                <a:lnTo>
                  <a:pt x="326670" y="284251"/>
                </a:lnTo>
                <a:lnTo>
                  <a:pt x="164934" y="284251"/>
                </a:lnTo>
                <a:lnTo>
                  <a:pt x="61607" y="191287"/>
                </a:lnTo>
                <a:lnTo>
                  <a:pt x="101333" y="147142"/>
                </a:lnTo>
                <a:lnTo>
                  <a:pt x="192131" y="147142"/>
                </a:lnTo>
                <a:lnTo>
                  <a:pt x="245973" y="73990"/>
                </a:lnTo>
                <a:lnTo>
                  <a:pt x="325490" y="73990"/>
                </a:lnTo>
                <a:lnTo>
                  <a:pt x="325287" y="73690"/>
                </a:lnTo>
                <a:lnTo>
                  <a:pt x="297157" y="43326"/>
                </a:lnTo>
                <a:lnTo>
                  <a:pt x="262734" y="20089"/>
                </a:lnTo>
                <a:lnTo>
                  <a:pt x="223267" y="5230"/>
                </a:lnTo>
                <a:lnTo>
                  <a:pt x="194773" y="596"/>
                </a:lnTo>
                <a:lnTo>
                  <a:pt x="180009" y="0"/>
                </a:lnTo>
                <a:close/>
              </a:path>
              <a:path w="360045" h="360045">
                <a:moveTo>
                  <a:pt x="325490" y="73990"/>
                </a:moveTo>
                <a:lnTo>
                  <a:pt x="245973" y="73990"/>
                </a:lnTo>
                <a:lnTo>
                  <a:pt x="293801" y="109194"/>
                </a:lnTo>
                <a:lnTo>
                  <a:pt x="164934" y="284251"/>
                </a:lnTo>
                <a:lnTo>
                  <a:pt x="326670" y="284251"/>
                </a:lnTo>
                <a:lnTo>
                  <a:pt x="333049" y="274808"/>
                </a:lnTo>
                <a:lnTo>
                  <a:pt x="350842" y="236887"/>
                </a:lnTo>
                <a:lnTo>
                  <a:pt x="359422" y="194758"/>
                </a:lnTo>
                <a:lnTo>
                  <a:pt x="360019" y="179997"/>
                </a:lnTo>
                <a:lnTo>
                  <a:pt x="359422" y="165233"/>
                </a:lnTo>
                <a:lnTo>
                  <a:pt x="350842" y="123101"/>
                </a:lnTo>
                <a:lnTo>
                  <a:pt x="333049" y="85179"/>
                </a:lnTo>
                <a:lnTo>
                  <a:pt x="325490" y="73990"/>
                </a:lnTo>
                <a:close/>
              </a:path>
              <a:path w="360045" h="360045">
                <a:moveTo>
                  <a:pt x="192131" y="147142"/>
                </a:moveTo>
                <a:lnTo>
                  <a:pt x="101333" y="147142"/>
                </a:lnTo>
                <a:lnTo>
                  <a:pt x="155955" y="196291"/>
                </a:lnTo>
                <a:lnTo>
                  <a:pt x="192131" y="147142"/>
                </a:lnTo>
                <a:close/>
              </a:path>
            </a:pathLst>
          </a:custGeom>
          <a:solidFill>
            <a:srgbClr val="3F2A56"/>
          </a:solidFill>
        </p:spPr>
        <p:txBody>
          <a:bodyPr wrap="square" lIns="0" tIns="0" rIns="0" bIns="0" rtlCol="0"/>
          <a:lstStyle/>
          <a:p>
            <a:endParaRPr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7118" y="4340829"/>
            <a:ext cx="2462997" cy="145270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588092" y="4339577"/>
            <a:ext cx="205649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err="1" smtClean="0">
                <a:solidFill>
                  <a:schemeClr val="bg1"/>
                </a:solidFill>
              </a:rPr>
              <a:t>SEI</a:t>
            </a:r>
            <a:r>
              <a:rPr lang="en-GB" dirty="0" smtClean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research and campaigns impact and use summary </a:t>
            </a:r>
            <a:r>
              <a:rPr lang="en-GB" dirty="0" smtClean="0">
                <a:solidFill>
                  <a:schemeClr val="bg1"/>
                </a:solidFill>
              </a:rPr>
              <a:t>published in Mar 2020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2190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metadata xmlns="http://www.objective.com/ecm/document/metadata/53D26341A57B383EE0540010E0463CCA" version="1.0.0">
  <systemFields>
    <field name="Objective-Id">
      <value order="0">A29210443</value>
    </field>
    <field name="Objective-Title">
      <value order="0">Board Meeting - 2020 August 19 - Annual CSA Update - SEI infographic 19-20 - final - 200806</value>
    </field>
    <field name="Objective-Description">
      <value order="0"/>
    </field>
    <field name="Objective-CreationStamp">
      <value order="0">2020-07-21T12:29:52Z</value>
    </field>
    <field name="Objective-IsApproved">
      <value order="0">false</value>
    </field>
    <field name="Objective-IsPublished">
      <value order="0">true</value>
    </field>
    <field name="Objective-DatePublished">
      <value order="0">2020-08-06T06:53:33Z</value>
    </field>
    <field name="Objective-ModificationStamp">
      <value order="0">2020-08-06T06:53:33Z</value>
    </field>
    <field name="Objective-Owner">
      <value order="0">Stead, Hazel H (U420127)</value>
    </field>
    <field name="Objective-Path">
      <value order="0">Objective Global Folder:Food Standards Scotland File Plan:Administration:Corporate Strategy:Strategy and Change:Committees and Groups: Strategy and Change (Food Standards Scotland):Food Standards Scotland Board: Papers and Minutes: Part 2: 2019-2024</value>
    </field>
    <field name="Objective-Parent">
      <value order="0">Food Standards Scotland Board: Papers and Minutes: Part 2: 2019-2024</value>
    </field>
    <field name="Objective-State">
      <value order="0">Published</value>
    </field>
    <field name="Objective-VersionId">
      <value order="0">vA42758382</value>
    </field>
    <field name="Objective-Version">
      <value order="0">3.0</value>
    </field>
    <field name="Objective-VersionNumber">
      <value order="0">3</value>
    </field>
    <field name="Objective-VersionComment">
      <value order="0"/>
    </field>
    <field name="Objective-FileNumber">
      <value order="0">INTCOMM/1597</value>
    </field>
    <field name="Objective-Classification">
      <value order="0">OFFICIAL</value>
    </field>
    <field name="Objective-Caveats">
      <value order="0">Caveat for access to Food Standards Scotland</value>
    </field>
  </systemFields>
  <catalogues>
    <catalogue name="Document Type Catalogue" type="type" ori="id:cA35">
      <field name="Objective-Date of Original">
        <value order="0"/>
      </field>
      <field name="Objective-Date Received">
        <value order="0"/>
      </field>
      <field name="Objective-SG Web Publication - Category">
        <value order="0"/>
      </field>
      <field name="Objective-SG Web Publication - Category 2 Classification">
        <value order="0"/>
      </field>
      <field name="Objective-Connect Creator">
        <value order="0"/>
      </field>
    </catalogue>
  </catalogues>
</metadata>
</file>

<file path=customXml/itemProps1.xml><?xml version="1.0" encoding="utf-8"?>
<ds:datastoreItem xmlns:ds="http://schemas.openxmlformats.org/officeDocument/2006/customXml" ds:itemID="{5745109E-2DDF-40CB-AC2B-FF9B10C90820}">
  <ds:schemaRefs>
    <ds:schemaRef ds:uri="http://www.objective.com/ecm/document/metadata/53D26341A57B383EE0540010E0463CC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4608</TotalTime>
  <Words>272</Words>
  <Application>Microsoft Office PowerPoint</Application>
  <PresentationFormat>On-screen Show (4:3)</PresentationFormat>
  <Paragraphs>59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>Scottish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Pryde</dc:creator>
  <cp:lastModifiedBy>Stead H (Hazel)</cp:lastModifiedBy>
  <cp:revision>111</cp:revision>
  <dcterms:created xsi:type="dcterms:W3CDTF">2018-06-12T08:16:38Z</dcterms:created>
  <dcterms:modified xsi:type="dcterms:W3CDTF">2020-08-17T10:23:20Z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hecked by">
    <vt:lpwstr>32123</vt:lpwstr>
  </property>
  <property fmtid="{D5CDD505-2E9C-101B-9397-08002B2CF9AE}" pid="3" name="Objective-Id">
    <vt:lpwstr>A29210443</vt:lpwstr>
  </property>
  <property fmtid="{D5CDD505-2E9C-101B-9397-08002B2CF9AE}" pid="4" name="Objective-Title">
    <vt:lpwstr>Board Meeting - 2020 August 19 - Annual CSA Update - SEI infographic 19-20 - final - 200806</vt:lpwstr>
  </property>
  <property fmtid="{D5CDD505-2E9C-101B-9397-08002B2CF9AE}" pid="5" name="Objective-Description">
    <vt:lpwstr/>
  </property>
  <property fmtid="{D5CDD505-2E9C-101B-9397-08002B2CF9AE}" pid="6" name="Objective-CreationStamp">
    <vt:filetime>2020-07-21T12:30:27Z</vt:filetime>
  </property>
  <property fmtid="{D5CDD505-2E9C-101B-9397-08002B2CF9AE}" pid="7" name="Objective-IsApproved">
    <vt:bool>false</vt:bool>
  </property>
  <property fmtid="{D5CDD505-2E9C-101B-9397-08002B2CF9AE}" pid="8" name="Objective-IsPublished">
    <vt:bool>true</vt:bool>
  </property>
  <property fmtid="{D5CDD505-2E9C-101B-9397-08002B2CF9AE}" pid="9" name="Objective-DatePublished">
    <vt:filetime>2020-08-06T06:53:33Z</vt:filetime>
  </property>
  <property fmtid="{D5CDD505-2E9C-101B-9397-08002B2CF9AE}" pid="10" name="Objective-ModificationStamp">
    <vt:filetime>2020-08-06T06:53:33Z</vt:filetime>
  </property>
  <property fmtid="{D5CDD505-2E9C-101B-9397-08002B2CF9AE}" pid="11" name="Objective-Owner">
    <vt:lpwstr>Stead, Hazel H (U420127)</vt:lpwstr>
  </property>
  <property fmtid="{D5CDD505-2E9C-101B-9397-08002B2CF9AE}" pid="12" name="Objective-Path">
    <vt:lpwstr>Objective Global Folder:Food Standards Scotland File Plan:Administration:Corporate Strategy:Strategy and Change:Committees and Groups: Strategy and Change (Food Standards Scotland):Food Standards Scotland Board: Papers and Minutes: Part 2: 2019-2024:</vt:lpwstr>
  </property>
  <property fmtid="{D5CDD505-2E9C-101B-9397-08002B2CF9AE}" pid="13" name="Objective-Parent">
    <vt:lpwstr>Food Standards Scotland Board: Papers and Minutes: Part 2: 2019-2024</vt:lpwstr>
  </property>
  <property fmtid="{D5CDD505-2E9C-101B-9397-08002B2CF9AE}" pid="14" name="Objective-State">
    <vt:lpwstr>Published</vt:lpwstr>
  </property>
  <property fmtid="{D5CDD505-2E9C-101B-9397-08002B2CF9AE}" pid="15" name="Objective-VersionId">
    <vt:lpwstr>vA42758382</vt:lpwstr>
  </property>
  <property fmtid="{D5CDD505-2E9C-101B-9397-08002B2CF9AE}" pid="16" name="Objective-Version">
    <vt:lpwstr>3.0</vt:lpwstr>
  </property>
  <property fmtid="{D5CDD505-2E9C-101B-9397-08002B2CF9AE}" pid="17" name="Objective-VersionNumber">
    <vt:r8>3</vt:r8>
  </property>
  <property fmtid="{D5CDD505-2E9C-101B-9397-08002B2CF9AE}" pid="18" name="Objective-VersionComment">
    <vt:lpwstr/>
  </property>
  <property fmtid="{D5CDD505-2E9C-101B-9397-08002B2CF9AE}" pid="19" name="Objective-FileNumber">
    <vt:lpwstr/>
  </property>
  <property fmtid="{D5CDD505-2E9C-101B-9397-08002B2CF9AE}" pid="20" name="Objective-Classification">
    <vt:lpwstr>[Inherited - OFFICIAL]</vt:lpwstr>
  </property>
  <property fmtid="{D5CDD505-2E9C-101B-9397-08002B2CF9AE}" pid="21" name="Objective-Caveats">
    <vt:lpwstr>Special groups: Caveat for access to Food Standards Scotland; </vt:lpwstr>
  </property>
  <property fmtid="{D5CDD505-2E9C-101B-9397-08002B2CF9AE}" pid="22" name="Objective-Date of Original">
    <vt:lpwstr/>
  </property>
  <property fmtid="{D5CDD505-2E9C-101B-9397-08002B2CF9AE}" pid="23" name="Objective-Date Received">
    <vt:lpwstr/>
  </property>
  <property fmtid="{D5CDD505-2E9C-101B-9397-08002B2CF9AE}" pid="24" name="Objective-SG Web Publication - Category">
    <vt:lpwstr/>
  </property>
  <property fmtid="{D5CDD505-2E9C-101B-9397-08002B2CF9AE}" pid="25" name="Objective-SG Web Publication - Category 2 Classification">
    <vt:lpwstr/>
  </property>
  <property fmtid="{D5CDD505-2E9C-101B-9397-08002B2CF9AE}" pid="26" name="Objective-Connect Creator">
    <vt:lpwstr/>
  </property>
  <property fmtid="{D5CDD505-2E9C-101B-9397-08002B2CF9AE}" pid="27" name="Objective-Comment">
    <vt:lpwstr/>
  </property>
</Properties>
</file>